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85" r:id="rId4"/>
    <p:sldId id="305" r:id="rId5"/>
    <p:sldId id="286" r:id="rId6"/>
    <p:sldId id="287" r:id="rId7"/>
    <p:sldId id="306" r:id="rId8"/>
    <p:sldId id="288" r:id="rId9"/>
    <p:sldId id="289" r:id="rId10"/>
    <p:sldId id="307" r:id="rId11"/>
    <p:sldId id="291" r:id="rId12"/>
    <p:sldId id="302" r:id="rId13"/>
    <p:sldId id="294" r:id="rId14"/>
    <p:sldId id="297" r:id="rId15"/>
    <p:sldId id="301" r:id="rId16"/>
    <p:sldId id="298" r:id="rId17"/>
    <p:sldId id="303" r:id="rId18"/>
    <p:sldId id="308" r:id="rId19"/>
    <p:sldId id="309" r:id="rId20"/>
    <p:sldId id="304" r:id="rId21"/>
  </p:sldIdLst>
  <p:sldSz cx="12192000" cy="6858000"/>
  <p:notesSz cx="6858000" cy="9144000"/>
  <p:defaultTextStyle>
    <a:defPPr>
      <a:defRPr lang="pt-B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86DC"/>
    <a:srgbClr val="C9A4E4"/>
    <a:srgbClr val="DA86B0"/>
    <a:srgbClr val="034EA2"/>
    <a:srgbClr val="2D508F"/>
    <a:srgbClr val="0033CC"/>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76BB6C-EF09-36B7-76EB-4F2370AC5E3B}" v="11" dt="2022-03-10T15:09:23.104"/>
    <p1510:client id="{9CDDE581-37A7-A461-179C-75CB8C176BC8}" v="168" dt="2022-03-10T14:57:07.300"/>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Estilo Médio 4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 d="2"/>
          <a:sy n="1" d="2"/>
        </p:scale>
        <p:origin x="-2874" y="-13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9609FF-C882-4B3F-B842-345950AE69BF}"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5623191-D5D8-444E-8997-34B3AACE9E73}">
      <dgm:prSet custT="1"/>
      <dgm:spPr/>
      <dgm:t>
        <a:bodyPr/>
        <a:lstStyle/>
        <a:p>
          <a:r>
            <a:rPr lang="pt-BR" sz="2400" b="1"/>
            <a:t>Forest Foundation</a:t>
          </a:r>
          <a:endParaRPr lang="en-US" sz="1200"/>
        </a:p>
      </dgm:t>
    </dgm:pt>
    <dgm:pt modelId="{2F977373-CE2A-4939-844B-421485C3A50E}" type="parTrans" cxnId="{AC357A1A-51D8-46AC-8F02-305423EC24CE}">
      <dgm:prSet/>
      <dgm:spPr/>
      <dgm:t>
        <a:bodyPr/>
        <a:lstStyle/>
        <a:p>
          <a:endParaRPr lang="en-US"/>
        </a:p>
      </dgm:t>
    </dgm:pt>
    <dgm:pt modelId="{2BB24E33-62FF-4F12-A60B-2D92CD4758EE}" type="sibTrans" cxnId="{AC357A1A-51D8-46AC-8F02-305423EC24CE}">
      <dgm:prSet/>
      <dgm:spPr/>
      <dgm:t>
        <a:bodyPr/>
        <a:lstStyle/>
        <a:p>
          <a:endParaRPr lang="en-US"/>
        </a:p>
      </dgm:t>
    </dgm:pt>
    <dgm:pt modelId="{1EB8DC10-255F-401E-B308-DB71639AC520}">
      <dgm:prSet custT="1"/>
      <dgm:spPr/>
      <dgm:t>
        <a:bodyPr/>
        <a:lstStyle/>
        <a:p>
          <a:r>
            <a:rPr lang="pt-BR" sz="2800" b="1" err="1"/>
            <a:t>Municipalities</a:t>
          </a:r>
          <a:r>
            <a:rPr lang="pt-BR" sz="1400"/>
            <a:t> </a:t>
          </a:r>
          <a:endParaRPr lang="en-US" sz="1400"/>
        </a:p>
      </dgm:t>
    </dgm:pt>
    <dgm:pt modelId="{572C17CB-CF2D-450E-BAE7-C827E2F9180D}" type="parTrans" cxnId="{2F5A7952-3386-4998-8BE1-2FA0D99080A0}">
      <dgm:prSet/>
      <dgm:spPr/>
      <dgm:t>
        <a:bodyPr/>
        <a:lstStyle/>
        <a:p>
          <a:endParaRPr lang="en-US"/>
        </a:p>
      </dgm:t>
    </dgm:pt>
    <dgm:pt modelId="{2706CE9E-C81D-44C8-BAF1-A432FA5A86F2}" type="sibTrans" cxnId="{2F5A7952-3386-4998-8BE1-2FA0D99080A0}">
      <dgm:prSet/>
      <dgm:spPr/>
      <dgm:t>
        <a:bodyPr/>
        <a:lstStyle/>
        <a:p>
          <a:endParaRPr lang="en-US"/>
        </a:p>
      </dgm:t>
    </dgm:pt>
    <dgm:pt modelId="{4C4E7819-3615-480B-83E2-061D24646422}">
      <dgm:prSet custT="1"/>
      <dgm:spPr/>
      <dgm:t>
        <a:bodyPr/>
        <a:lstStyle/>
        <a:p>
          <a:r>
            <a:rPr lang="pt-BR" sz="2400" b="1"/>
            <a:t>SIMA</a:t>
          </a:r>
        </a:p>
        <a:p>
          <a:r>
            <a:rPr lang="pt-BR" sz="1800"/>
            <a:t>CPLA, CS</a:t>
          </a:r>
          <a:endParaRPr lang="en-US" sz="2400" b="1"/>
        </a:p>
      </dgm:t>
    </dgm:pt>
    <dgm:pt modelId="{4783391D-A7B5-4899-B7B2-A6B288995E4D}" type="parTrans" cxnId="{680E59FD-9842-48D3-935F-63A70D6D57FD}">
      <dgm:prSet/>
      <dgm:spPr/>
      <dgm:t>
        <a:bodyPr/>
        <a:lstStyle/>
        <a:p>
          <a:endParaRPr lang="en-US"/>
        </a:p>
      </dgm:t>
    </dgm:pt>
    <dgm:pt modelId="{3951BCEB-0857-4EB2-A9C9-CAEC6AE7F3ED}" type="sibTrans" cxnId="{680E59FD-9842-48D3-935F-63A70D6D57FD}">
      <dgm:prSet/>
      <dgm:spPr/>
      <dgm:t>
        <a:bodyPr/>
        <a:lstStyle/>
        <a:p>
          <a:endParaRPr lang="en-US"/>
        </a:p>
      </dgm:t>
    </dgm:pt>
    <dgm:pt modelId="{0EA2FA36-96D0-4BD7-A41E-62F528403175}">
      <dgm:prSet custT="1"/>
      <dgm:spPr/>
      <dgm:t>
        <a:bodyPr/>
        <a:lstStyle/>
        <a:p>
          <a:r>
            <a:rPr lang="pt-BR" sz="3200" err="1"/>
            <a:t>Fishermen</a:t>
          </a:r>
          <a:endParaRPr lang="pt-BR" sz="3200"/>
        </a:p>
        <a:p>
          <a:r>
            <a:rPr lang="pt-BR" sz="1400"/>
            <a:t>Formal </a:t>
          </a:r>
          <a:r>
            <a:rPr lang="pt-BR" sz="1400" err="1"/>
            <a:t>relationship</a:t>
          </a:r>
          <a:r>
            <a:rPr lang="pt-BR" sz="1400"/>
            <a:t> </a:t>
          </a:r>
          <a:r>
            <a:rPr lang="pt-BR" sz="1400" err="1"/>
            <a:t>with</a:t>
          </a:r>
          <a:r>
            <a:rPr lang="pt-BR" sz="1400"/>
            <a:t> FF</a:t>
          </a:r>
          <a:endParaRPr lang="en-US" sz="1400"/>
        </a:p>
      </dgm:t>
    </dgm:pt>
    <dgm:pt modelId="{65E9B33A-A2D9-4B50-8E79-3A7F86519635}" type="parTrans" cxnId="{7B3C1450-FCD1-47A7-9DBC-F71EFE7F06AB}">
      <dgm:prSet/>
      <dgm:spPr/>
      <dgm:t>
        <a:bodyPr/>
        <a:lstStyle/>
        <a:p>
          <a:endParaRPr lang="en-US"/>
        </a:p>
      </dgm:t>
    </dgm:pt>
    <dgm:pt modelId="{3B4B0E37-985A-4406-B628-6816D105FD1E}" type="sibTrans" cxnId="{7B3C1450-FCD1-47A7-9DBC-F71EFE7F06AB}">
      <dgm:prSet/>
      <dgm:spPr/>
      <dgm:t>
        <a:bodyPr/>
        <a:lstStyle/>
        <a:p>
          <a:endParaRPr lang="en-US"/>
        </a:p>
      </dgm:t>
    </dgm:pt>
    <dgm:pt modelId="{49451CAD-7FD5-44A5-AEA4-673E9DAA3127}">
      <dgm:prSet custT="1"/>
      <dgm:spPr/>
      <dgm:t>
        <a:bodyPr/>
        <a:lstStyle/>
        <a:p>
          <a:r>
            <a:rPr lang="pt-BR" sz="2400" err="1"/>
            <a:t>Waste</a:t>
          </a:r>
          <a:r>
            <a:rPr lang="pt-BR" sz="2400"/>
            <a:t> </a:t>
          </a:r>
          <a:r>
            <a:rPr lang="pt-BR" sz="2400" err="1"/>
            <a:t>picker</a:t>
          </a:r>
          <a:r>
            <a:rPr lang="pt-BR" sz="2400"/>
            <a:t> </a:t>
          </a:r>
          <a:r>
            <a:rPr lang="pt-BR" sz="2400" err="1"/>
            <a:t>cooperatives</a:t>
          </a:r>
          <a:endParaRPr lang="pt-BR" sz="2400"/>
        </a:p>
        <a:p>
          <a:r>
            <a:rPr lang="pt-BR" sz="2400"/>
            <a:t> </a:t>
          </a:r>
          <a:r>
            <a:rPr lang="pt-BR" sz="1400"/>
            <a:t>formal </a:t>
          </a:r>
          <a:r>
            <a:rPr lang="pt-BR" sz="1400" err="1"/>
            <a:t>relationship</a:t>
          </a:r>
          <a:r>
            <a:rPr lang="pt-BR" sz="1400"/>
            <a:t> </a:t>
          </a:r>
          <a:r>
            <a:rPr lang="pt-BR" sz="1400" err="1"/>
            <a:t>with</a:t>
          </a:r>
          <a:r>
            <a:rPr lang="pt-BR" sz="1400"/>
            <a:t> </a:t>
          </a:r>
          <a:r>
            <a:rPr lang="pt-BR" sz="1400" err="1"/>
            <a:t>Municipalities</a:t>
          </a:r>
          <a:endParaRPr lang="en-US" sz="1000"/>
        </a:p>
      </dgm:t>
    </dgm:pt>
    <dgm:pt modelId="{8DBD392D-1436-4895-A68D-282996F39022}" type="parTrans" cxnId="{5EC3C45A-D8AF-4160-9C5C-BF16A7FA1F36}">
      <dgm:prSet/>
      <dgm:spPr/>
      <dgm:t>
        <a:bodyPr/>
        <a:lstStyle/>
        <a:p>
          <a:endParaRPr lang="en-US"/>
        </a:p>
      </dgm:t>
    </dgm:pt>
    <dgm:pt modelId="{B3B3AAD8-7DD0-4026-BDDF-8A4DB73CE426}" type="sibTrans" cxnId="{5EC3C45A-D8AF-4160-9C5C-BF16A7FA1F36}">
      <dgm:prSet/>
      <dgm:spPr/>
      <dgm:t>
        <a:bodyPr/>
        <a:lstStyle/>
        <a:p>
          <a:endParaRPr lang="en-US"/>
        </a:p>
      </dgm:t>
    </dgm:pt>
    <dgm:pt modelId="{34444981-C060-4858-B6A0-852FE11F1CB4}">
      <dgm:prSet custT="1"/>
      <dgm:spPr/>
      <dgm:t>
        <a:bodyPr/>
        <a:lstStyle/>
        <a:p>
          <a:pPr rtl="0"/>
          <a:r>
            <a:rPr lang="pt-BR" sz="2400" err="1"/>
            <a:t>Oceanographic</a:t>
          </a:r>
          <a:r>
            <a:rPr lang="pt-BR" sz="2400"/>
            <a:t> </a:t>
          </a:r>
          <a:r>
            <a:rPr lang="pt-BR" sz="2400" err="1"/>
            <a:t>Institute</a:t>
          </a:r>
          <a:r>
            <a:rPr lang="pt-BR" sz="2400">
              <a:latin typeface="Calibri Light"/>
            </a:rPr>
            <a:t> - São Paulo </a:t>
          </a:r>
          <a:r>
            <a:rPr lang="pt-BR" sz="2400" err="1">
              <a:latin typeface="Calibri Light"/>
            </a:rPr>
            <a:t>University</a:t>
          </a:r>
          <a:r>
            <a:rPr lang="pt-BR" sz="2400">
              <a:latin typeface="Calibri Light"/>
            </a:rPr>
            <a:t> - USP</a:t>
          </a:r>
          <a:endParaRPr lang="en-US" sz="2400"/>
        </a:p>
      </dgm:t>
    </dgm:pt>
    <dgm:pt modelId="{CE0D2A1A-4E8D-4E06-A07A-CCD9A321BB4A}" type="parTrans" cxnId="{3CB22552-96A9-42F0-998F-424550807B39}">
      <dgm:prSet/>
      <dgm:spPr/>
      <dgm:t>
        <a:bodyPr/>
        <a:lstStyle/>
        <a:p>
          <a:endParaRPr lang="en-US"/>
        </a:p>
      </dgm:t>
    </dgm:pt>
    <dgm:pt modelId="{D9992E27-3789-4934-B8E5-CBB91FBF9AE9}" type="sibTrans" cxnId="{3CB22552-96A9-42F0-998F-424550807B39}">
      <dgm:prSet/>
      <dgm:spPr/>
      <dgm:t>
        <a:bodyPr/>
        <a:lstStyle/>
        <a:p>
          <a:endParaRPr lang="en-US"/>
        </a:p>
      </dgm:t>
    </dgm:pt>
    <dgm:pt modelId="{37330342-C33D-4BC7-8FDB-07087474B50B}" type="pres">
      <dgm:prSet presAssocID="{D59609FF-C882-4B3F-B842-345950AE69BF}" presName="diagram" presStyleCnt="0">
        <dgm:presLayoutVars>
          <dgm:dir/>
          <dgm:resizeHandles val="exact"/>
        </dgm:presLayoutVars>
      </dgm:prSet>
      <dgm:spPr/>
      <dgm:t>
        <a:bodyPr/>
        <a:lstStyle/>
        <a:p>
          <a:endParaRPr lang="pt-BR"/>
        </a:p>
      </dgm:t>
    </dgm:pt>
    <dgm:pt modelId="{8F91FB3E-D839-485A-B93E-0CEAC02A436D}" type="pres">
      <dgm:prSet presAssocID="{85623191-D5D8-444E-8997-34B3AACE9E73}" presName="node" presStyleLbl="node1" presStyleIdx="0" presStyleCnt="6">
        <dgm:presLayoutVars>
          <dgm:bulletEnabled val="1"/>
        </dgm:presLayoutVars>
      </dgm:prSet>
      <dgm:spPr/>
      <dgm:t>
        <a:bodyPr/>
        <a:lstStyle/>
        <a:p>
          <a:endParaRPr lang="pt-BR"/>
        </a:p>
      </dgm:t>
    </dgm:pt>
    <dgm:pt modelId="{707D2BCD-1782-4C02-8D36-B6A7702A1326}" type="pres">
      <dgm:prSet presAssocID="{2BB24E33-62FF-4F12-A60B-2D92CD4758EE}" presName="sibTrans" presStyleCnt="0"/>
      <dgm:spPr/>
    </dgm:pt>
    <dgm:pt modelId="{0D9BDD8B-A3C5-4CC9-A9C7-5CE3307BAF93}" type="pres">
      <dgm:prSet presAssocID="{1EB8DC10-255F-401E-B308-DB71639AC520}" presName="node" presStyleLbl="node1" presStyleIdx="1" presStyleCnt="6">
        <dgm:presLayoutVars>
          <dgm:bulletEnabled val="1"/>
        </dgm:presLayoutVars>
      </dgm:prSet>
      <dgm:spPr/>
      <dgm:t>
        <a:bodyPr/>
        <a:lstStyle/>
        <a:p>
          <a:endParaRPr lang="pt-BR"/>
        </a:p>
      </dgm:t>
    </dgm:pt>
    <dgm:pt modelId="{05BCAB18-80AE-4FD8-9BA0-ADE8F350F546}" type="pres">
      <dgm:prSet presAssocID="{2706CE9E-C81D-44C8-BAF1-A432FA5A86F2}" presName="sibTrans" presStyleCnt="0"/>
      <dgm:spPr/>
    </dgm:pt>
    <dgm:pt modelId="{B8B781EF-C92E-4DCD-9A13-7045056851B0}" type="pres">
      <dgm:prSet presAssocID="{4C4E7819-3615-480B-83E2-061D24646422}" presName="node" presStyleLbl="node1" presStyleIdx="2" presStyleCnt="6">
        <dgm:presLayoutVars>
          <dgm:bulletEnabled val="1"/>
        </dgm:presLayoutVars>
      </dgm:prSet>
      <dgm:spPr/>
      <dgm:t>
        <a:bodyPr/>
        <a:lstStyle/>
        <a:p>
          <a:endParaRPr lang="pt-BR"/>
        </a:p>
      </dgm:t>
    </dgm:pt>
    <dgm:pt modelId="{01AE5CD3-7D21-4EFA-8FF7-214F3A882AC9}" type="pres">
      <dgm:prSet presAssocID="{3951BCEB-0857-4EB2-A9C9-CAEC6AE7F3ED}" presName="sibTrans" presStyleCnt="0"/>
      <dgm:spPr/>
    </dgm:pt>
    <dgm:pt modelId="{3D00C5AD-D251-4683-9B1B-68F023D3946E}" type="pres">
      <dgm:prSet presAssocID="{0EA2FA36-96D0-4BD7-A41E-62F528403175}" presName="node" presStyleLbl="node1" presStyleIdx="3" presStyleCnt="6">
        <dgm:presLayoutVars>
          <dgm:bulletEnabled val="1"/>
        </dgm:presLayoutVars>
      </dgm:prSet>
      <dgm:spPr/>
      <dgm:t>
        <a:bodyPr/>
        <a:lstStyle/>
        <a:p>
          <a:endParaRPr lang="pt-BR"/>
        </a:p>
      </dgm:t>
    </dgm:pt>
    <dgm:pt modelId="{6A71B281-DBBC-43C1-9D21-91E237B05676}" type="pres">
      <dgm:prSet presAssocID="{3B4B0E37-985A-4406-B628-6816D105FD1E}" presName="sibTrans" presStyleCnt="0"/>
      <dgm:spPr/>
    </dgm:pt>
    <dgm:pt modelId="{FD75DD94-2B69-422F-8480-1B1CC96B1BA8}" type="pres">
      <dgm:prSet presAssocID="{49451CAD-7FD5-44A5-AEA4-673E9DAA3127}" presName="node" presStyleLbl="node1" presStyleIdx="4" presStyleCnt="6">
        <dgm:presLayoutVars>
          <dgm:bulletEnabled val="1"/>
        </dgm:presLayoutVars>
      </dgm:prSet>
      <dgm:spPr/>
      <dgm:t>
        <a:bodyPr/>
        <a:lstStyle/>
        <a:p>
          <a:endParaRPr lang="pt-BR"/>
        </a:p>
      </dgm:t>
    </dgm:pt>
    <dgm:pt modelId="{9D6234D9-64F9-49CF-B997-B69132193694}" type="pres">
      <dgm:prSet presAssocID="{B3B3AAD8-7DD0-4026-BDDF-8A4DB73CE426}" presName="sibTrans" presStyleCnt="0"/>
      <dgm:spPr/>
    </dgm:pt>
    <dgm:pt modelId="{65B386EB-44F7-4616-9D37-B6CF886F385E}" type="pres">
      <dgm:prSet presAssocID="{34444981-C060-4858-B6A0-852FE11F1CB4}" presName="node" presStyleLbl="node1" presStyleIdx="5" presStyleCnt="6">
        <dgm:presLayoutVars>
          <dgm:bulletEnabled val="1"/>
        </dgm:presLayoutVars>
      </dgm:prSet>
      <dgm:spPr/>
      <dgm:t>
        <a:bodyPr/>
        <a:lstStyle/>
        <a:p>
          <a:endParaRPr lang="pt-BR"/>
        </a:p>
      </dgm:t>
    </dgm:pt>
  </dgm:ptLst>
  <dgm:cxnLst>
    <dgm:cxn modelId="{125D5572-8C32-4450-A7A0-89F23283E602}" type="presOf" srcId="{34444981-C060-4858-B6A0-852FE11F1CB4}" destId="{65B386EB-44F7-4616-9D37-B6CF886F385E}" srcOrd="0" destOrd="0" presId="urn:microsoft.com/office/officeart/2005/8/layout/default"/>
    <dgm:cxn modelId="{CAFC31CB-6E16-406D-BEE5-6925C0A3386D}" type="presOf" srcId="{0EA2FA36-96D0-4BD7-A41E-62F528403175}" destId="{3D00C5AD-D251-4683-9B1B-68F023D3946E}" srcOrd="0" destOrd="0" presId="urn:microsoft.com/office/officeart/2005/8/layout/default"/>
    <dgm:cxn modelId="{A0F09BDF-C23A-451F-BC10-735E7775F4FF}" type="presOf" srcId="{D59609FF-C882-4B3F-B842-345950AE69BF}" destId="{37330342-C33D-4BC7-8FDB-07087474B50B}" srcOrd="0" destOrd="0" presId="urn:microsoft.com/office/officeart/2005/8/layout/default"/>
    <dgm:cxn modelId="{3CB22552-96A9-42F0-998F-424550807B39}" srcId="{D59609FF-C882-4B3F-B842-345950AE69BF}" destId="{34444981-C060-4858-B6A0-852FE11F1CB4}" srcOrd="5" destOrd="0" parTransId="{CE0D2A1A-4E8D-4E06-A07A-CCD9A321BB4A}" sibTransId="{D9992E27-3789-4934-B8E5-CBB91FBF9AE9}"/>
    <dgm:cxn modelId="{CD243B06-DD2B-493C-8683-F6EABE6D8713}" type="presOf" srcId="{85623191-D5D8-444E-8997-34B3AACE9E73}" destId="{8F91FB3E-D839-485A-B93E-0CEAC02A436D}" srcOrd="0" destOrd="0" presId="urn:microsoft.com/office/officeart/2005/8/layout/default"/>
    <dgm:cxn modelId="{5EC3C45A-D8AF-4160-9C5C-BF16A7FA1F36}" srcId="{D59609FF-C882-4B3F-B842-345950AE69BF}" destId="{49451CAD-7FD5-44A5-AEA4-673E9DAA3127}" srcOrd="4" destOrd="0" parTransId="{8DBD392D-1436-4895-A68D-282996F39022}" sibTransId="{B3B3AAD8-7DD0-4026-BDDF-8A4DB73CE426}"/>
    <dgm:cxn modelId="{7B3C1450-FCD1-47A7-9DBC-F71EFE7F06AB}" srcId="{D59609FF-C882-4B3F-B842-345950AE69BF}" destId="{0EA2FA36-96D0-4BD7-A41E-62F528403175}" srcOrd="3" destOrd="0" parTransId="{65E9B33A-A2D9-4B50-8E79-3A7F86519635}" sibTransId="{3B4B0E37-985A-4406-B628-6816D105FD1E}"/>
    <dgm:cxn modelId="{680E59FD-9842-48D3-935F-63A70D6D57FD}" srcId="{D59609FF-C882-4B3F-B842-345950AE69BF}" destId="{4C4E7819-3615-480B-83E2-061D24646422}" srcOrd="2" destOrd="0" parTransId="{4783391D-A7B5-4899-B7B2-A6B288995E4D}" sibTransId="{3951BCEB-0857-4EB2-A9C9-CAEC6AE7F3ED}"/>
    <dgm:cxn modelId="{6AAAB2D2-21B9-4E5D-B100-222DBA97F656}" type="presOf" srcId="{4C4E7819-3615-480B-83E2-061D24646422}" destId="{B8B781EF-C92E-4DCD-9A13-7045056851B0}" srcOrd="0" destOrd="0" presId="urn:microsoft.com/office/officeart/2005/8/layout/default"/>
    <dgm:cxn modelId="{AC357A1A-51D8-46AC-8F02-305423EC24CE}" srcId="{D59609FF-C882-4B3F-B842-345950AE69BF}" destId="{85623191-D5D8-444E-8997-34B3AACE9E73}" srcOrd="0" destOrd="0" parTransId="{2F977373-CE2A-4939-844B-421485C3A50E}" sibTransId="{2BB24E33-62FF-4F12-A60B-2D92CD4758EE}"/>
    <dgm:cxn modelId="{2F5A7952-3386-4998-8BE1-2FA0D99080A0}" srcId="{D59609FF-C882-4B3F-B842-345950AE69BF}" destId="{1EB8DC10-255F-401E-B308-DB71639AC520}" srcOrd="1" destOrd="0" parTransId="{572C17CB-CF2D-450E-BAE7-C827E2F9180D}" sibTransId="{2706CE9E-C81D-44C8-BAF1-A432FA5A86F2}"/>
    <dgm:cxn modelId="{AF5AB0BA-BE99-4F1F-A948-A24AF2469D94}" type="presOf" srcId="{1EB8DC10-255F-401E-B308-DB71639AC520}" destId="{0D9BDD8B-A3C5-4CC9-A9C7-5CE3307BAF93}" srcOrd="0" destOrd="0" presId="urn:microsoft.com/office/officeart/2005/8/layout/default"/>
    <dgm:cxn modelId="{25417913-A652-41ED-A82B-69496DBFF0BC}" type="presOf" srcId="{49451CAD-7FD5-44A5-AEA4-673E9DAA3127}" destId="{FD75DD94-2B69-422F-8480-1B1CC96B1BA8}" srcOrd="0" destOrd="0" presId="urn:microsoft.com/office/officeart/2005/8/layout/default"/>
    <dgm:cxn modelId="{E2FC35C8-F2F8-436D-AF1B-562B34474B56}" type="presParOf" srcId="{37330342-C33D-4BC7-8FDB-07087474B50B}" destId="{8F91FB3E-D839-485A-B93E-0CEAC02A436D}" srcOrd="0" destOrd="0" presId="urn:microsoft.com/office/officeart/2005/8/layout/default"/>
    <dgm:cxn modelId="{C2924A76-15CD-4860-BE07-A258B8CC17E0}" type="presParOf" srcId="{37330342-C33D-4BC7-8FDB-07087474B50B}" destId="{707D2BCD-1782-4C02-8D36-B6A7702A1326}" srcOrd="1" destOrd="0" presId="urn:microsoft.com/office/officeart/2005/8/layout/default"/>
    <dgm:cxn modelId="{6E51BEDC-FF53-496B-8A6A-D5411E6F75B4}" type="presParOf" srcId="{37330342-C33D-4BC7-8FDB-07087474B50B}" destId="{0D9BDD8B-A3C5-4CC9-A9C7-5CE3307BAF93}" srcOrd="2" destOrd="0" presId="urn:microsoft.com/office/officeart/2005/8/layout/default"/>
    <dgm:cxn modelId="{7E49D89C-A9B2-4B20-9A36-6AAD92F5B5CA}" type="presParOf" srcId="{37330342-C33D-4BC7-8FDB-07087474B50B}" destId="{05BCAB18-80AE-4FD8-9BA0-ADE8F350F546}" srcOrd="3" destOrd="0" presId="urn:microsoft.com/office/officeart/2005/8/layout/default"/>
    <dgm:cxn modelId="{8C3487F8-526D-4929-82FD-94433CDCEFD4}" type="presParOf" srcId="{37330342-C33D-4BC7-8FDB-07087474B50B}" destId="{B8B781EF-C92E-4DCD-9A13-7045056851B0}" srcOrd="4" destOrd="0" presId="urn:microsoft.com/office/officeart/2005/8/layout/default"/>
    <dgm:cxn modelId="{745DF796-8671-417D-B1CD-B28F7C59B800}" type="presParOf" srcId="{37330342-C33D-4BC7-8FDB-07087474B50B}" destId="{01AE5CD3-7D21-4EFA-8FF7-214F3A882AC9}" srcOrd="5" destOrd="0" presId="urn:microsoft.com/office/officeart/2005/8/layout/default"/>
    <dgm:cxn modelId="{A7125008-FCC2-4CD8-8508-76A808335D6C}" type="presParOf" srcId="{37330342-C33D-4BC7-8FDB-07087474B50B}" destId="{3D00C5AD-D251-4683-9B1B-68F023D3946E}" srcOrd="6" destOrd="0" presId="urn:microsoft.com/office/officeart/2005/8/layout/default"/>
    <dgm:cxn modelId="{30FF7599-1D5D-4F27-94BB-DBD08D3F6C5B}" type="presParOf" srcId="{37330342-C33D-4BC7-8FDB-07087474B50B}" destId="{6A71B281-DBBC-43C1-9D21-91E237B05676}" srcOrd="7" destOrd="0" presId="urn:microsoft.com/office/officeart/2005/8/layout/default"/>
    <dgm:cxn modelId="{07695E82-9376-48F7-85EF-E6DC4A6168D1}" type="presParOf" srcId="{37330342-C33D-4BC7-8FDB-07087474B50B}" destId="{FD75DD94-2B69-422F-8480-1B1CC96B1BA8}" srcOrd="8" destOrd="0" presId="urn:microsoft.com/office/officeart/2005/8/layout/default"/>
    <dgm:cxn modelId="{69725859-2AF4-4568-A354-FCB7BA02D703}" type="presParOf" srcId="{37330342-C33D-4BC7-8FDB-07087474B50B}" destId="{9D6234D9-64F9-49CF-B997-B69132193694}" srcOrd="9" destOrd="0" presId="urn:microsoft.com/office/officeart/2005/8/layout/default"/>
    <dgm:cxn modelId="{C43D794B-0CBF-4CE8-8140-21B27C6A32CD}" type="presParOf" srcId="{37330342-C33D-4BC7-8FDB-07087474B50B}" destId="{65B386EB-44F7-4616-9D37-B6CF886F385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tângulo 3">
            <a:extLst>
              <a:ext uri="{FF2B5EF4-FFF2-40B4-BE49-F238E27FC236}">
                <a16:creationId xmlns="" xmlns:a16="http://schemas.microsoft.com/office/drawing/2014/main" id="{B5AFCDFB-A019-4159-80F5-7DEBDCAECB45}"/>
              </a:ext>
            </a:extLst>
          </p:cNvPr>
          <p:cNvSpPr/>
          <p:nvPr userDrawn="1"/>
        </p:nvSpPr>
        <p:spPr>
          <a:xfrm>
            <a:off x="0" y="0"/>
            <a:ext cx="12192000" cy="6858000"/>
          </a:xfrm>
          <a:prstGeom prst="rect">
            <a:avLst/>
          </a:prstGeom>
          <a:solidFill>
            <a:srgbClr val="034EA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pic>
        <p:nvPicPr>
          <p:cNvPr id="5" name="Picture 11">
            <a:extLst>
              <a:ext uri="{FF2B5EF4-FFF2-40B4-BE49-F238E27FC236}">
                <a16:creationId xmlns="" xmlns:a16="http://schemas.microsoft.com/office/drawing/2014/main" id="{FD4D3EDB-C084-413F-B3ED-45DA167AE5E8}"/>
              </a:ext>
            </a:extLst>
          </p:cNvPr>
          <p:cNvPicPr>
            <a:picLocks noChangeAspect="1"/>
          </p:cNvPicPr>
          <p:nvPr userDrawn="1"/>
        </p:nvPicPr>
        <p:blipFill>
          <a:blip r:embed="rId2">
            <a:extLst>
              <a:ext uri="{28A0092B-C50C-407E-A947-70E740481C1C}">
                <a14:useLocalDpi xmlns:a14="http://schemas.microsoft.com/office/drawing/2010/main" val="0"/>
              </a:ext>
            </a:extLst>
          </a:blip>
          <a:srcRect l="16138" t="33313" r="16138" b="32201"/>
          <a:stretch>
            <a:fillRect/>
          </a:stretch>
        </p:blipFill>
        <p:spPr bwMode="auto">
          <a:xfrm>
            <a:off x="3000375" y="1195388"/>
            <a:ext cx="619125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a:extLst>
              <a:ext uri="{FF2B5EF4-FFF2-40B4-BE49-F238E27FC236}">
                <a16:creationId xmlns="" xmlns:a16="http://schemas.microsoft.com/office/drawing/2014/main" id="{C88C764E-1133-4BF0-859E-CF0D50ECC676}"/>
              </a:ext>
            </a:extLst>
          </p:cNvPr>
          <p:cNvSpPr txBox="1">
            <a:spLocks noChangeArrowheads="1"/>
          </p:cNvSpPr>
          <p:nvPr userDrawn="1"/>
        </p:nvSpPr>
        <p:spPr bwMode="auto">
          <a:xfrm>
            <a:off x="2746375" y="4427538"/>
            <a:ext cx="6826250" cy="1570037"/>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pt-BR" sz="2400" b="1">
                <a:solidFill>
                  <a:schemeClr val="bg1"/>
                </a:solidFill>
              </a:rPr>
              <a:t>Projeto Pagamento Por Serviços Ambientais</a:t>
            </a:r>
          </a:p>
          <a:p>
            <a:pPr algn="ctr" eaLnBrk="1" hangingPunct="1">
              <a:defRPr/>
            </a:pPr>
            <a:r>
              <a:rPr lang="pt-BR" sz="2400" b="1">
                <a:solidFill>
                  <a:schemeClr val="bg1"/>
                </a:solidFill>
              </a:rPr>
              <a:t>PSA MAR SEM LIXO</a:t>
            </a:r>
          </a:p>
          <a:p>
            <a:pPr algn="ctr" eaLnBrk="1" hangingPunct="1">
              <a:defRPr/>
            </a:pPr>
            <a:endParaRPr lang="pt-BR" sz="2400" b="1">
              <a:solidFill>
                <a:schemeClr val="bg1"/>
              </a:solidFill>
            </a:endParaRPr>
          </a:p>
          <a:p>
            <a:pPr algn="ctr" eaLnBrk="1" hangingPunct="1">
              <a:defRPr/>
            </a:pPr>
            <a:r>
              <a:rPr lang="pt-BR" sz="2400" b="1">
                <a:solidFill>
                  <a:schemeClr val="bg1"/>
                </a:solidFill>
              </a:rPr>
              <a:t>Fundação Florestal - 2021</a:t>
            </a:r>
          </a:p>
        </p:txBody>
      </p:sp>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7" name="Espaço Reservado para Data 3">
            <a:extLst>
              <a:ext uri="{FF2B5EF4-FFF2-40B4-BE49-F238E27FC236}">
                <a16:creationId xmlns="" xmlns:a16="http://schemas.microsoft.com/office/drawing/2014/main" id="{AE3AB4DB-B41E-4DC4-844E-6E482F078665}"/>
              </a:ext>
            </a:extLst>
          </p:cNvPr>
          <p:cNvSpPr>
            <a:spLocks noGrp="1"/>
          </p:cNvSpPr>
          <p:nvPr>
            <p:ph type="dt" sz="half" idx="10"/>
          </p:nvPr>
        </p:nvSpPr>
        <p:spPr/>
        <p:txBody>
          <a:bodyPr/>
          <a:lstStyle>
            <a:lvl1pPr>
              <a:defRPr/>
            </a:lvl1pPr>
          </a:lstStyle>
          <a:p>
            <a:pPr>
              <a:defRPr/>
            </a:pPr>
            <a:fld id="{14898FC2-BC89-4E1A-B28B-2A415EF2B872}" type="datetimeFigureOut">
              <a:rPr lang="pt-BR"/>
              <a:pPr>
                <a:defRPr/>
              </a:pPr>
              <a:t>24/06/2022</a:t>
            </a:fld>
            <a:endParaRPr lang="pt-BR"/>
          </a:p>
        </p:txBody>
      </p:sp>
      <p:sp>
        <p:nvSpPr>
          <p:cNvPr id="8" name="Espaço Reservado para Rodapé 4">
            <a:extLst>
              <a:ext uri="{FF2B5EF4-FFF2-40B4-BE49-F238E27FC236}">
                <a16:creationId xmlns="" xmlns:a16="http://schemas.microsoft.com/office/drawing/2014/main" id="{3D8FFD9F-9DA0-4F0B-9847-DA9468725591}"/>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 xmlns:a16="http://schemas.microsoft.com/office/drawing/2014/main" id="{6F3F62ED-01F6-484E-A5B7-50EC60010F1D}"/>
              </a:ext>
            </a:extLst>
          </p:cNvPr>
          <p:cNvSpPr>
            <a:spLocks noGrp="1"/>
          </p:cNvSpPr>
          <p:nvPr>
            <p:ph type="sldNum" sz="quarter" idx="12"/>
          </p:nvPr>
        </p:nvSpPr>
        <p:spPr/>
        <p:txBody>
          <a:bodyPr/>
          <a:lstStyle>
            <a:lvl1pPr>
              <a:defRPr/>
            </a:lvl1pPr>
          </a:lstStyle>
          <a:p>
            <a:pPr>
              <a:defRPr/>
            </a:pPr>
            <a:fld id="{E4BE65A4-B2B7-4CF6-942A-CC81B57A8175}" type="slidenum">
              <a:rPr lang="pt-BR" altLang="pt-BR"/>
              <a:pPr>
                <a:defRPr/>
              </a:pPr>
              <a:t>‹nº›</a:t>
            </a:fld>
            <a:endParaRPr lang="pt-BR" altLang="pt-BR"/>
          </a:p>
        </p:txBody>
      </p:sp>
    </p:spTree>
    <p:extLst>
      <p:ext uri="{BB962C8B-B14F-4D97-AF65-F5344CB8AC3E}">
        <p14:creationId xmlns:p14="http://schemas.microsoft.com/office/powerpoint/2010/main" val="4270300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773EB5DA-ECC0-4511-A678-23E1CDF38622}"/>
              </a:ext>
            </a:extLst>
          </p:cNvPr>
          <p:cNvSpPr>
            <a:spLocks noGrp="1"/>
          </p:cNvSpPr>
          <p:nvPr>
            <p:ph type="dt" sz="half" idx="10"/>
          </p:nvPr>
        </p:nvSpPr>
        <p:spPr/>
        <p:txBody>
          <a:bodyPr/>
          <a:lstStyle>
            <a:lvl1pPr>
              <a:defRPr/>
            </a:lvl1pPr>
          </a:lstStyle>
          <a:p>
            <a:pPr>
              <a:defRPr/>
            </a:pPr>
            <a:fld id="{D4B713CA-7783-4D35-AE39-27AF9555B320}" type="datetimeFigureOut">
              <a:rPr lang="pt-BR"/>
              <a:pPr>
                <a:defRPr/>
              </a:pPr>
              <a:t>24/06/2022</a:t>
            </a:fld>
            <a:endParaRPr lang="pt-BR"/>
          </a:p>
        </p:txBody>
      </p:sp>
      <p:sp>
        <p:nvSpPr>
          <p:cNvPr id="5" name="Espaço Reservado para Rodapé 4">
            <a:extLst>
              <a:ext uri="{FF2B5EF4-FFF2-40B4-BE49-F238E27FC236}">
                <a16:creationId xmlns="" xmlns:a16="http://schemas.microsoft.com/office/drawing/2014/main" id="{4F2AA84F-C7D6-45DF-86A1-2C5ACA251F58}"/>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 xmlns:a16="http://schemas.microsoft.com/office/drawing/2014/main" id="{15CCC1C1-6FC5-41AB-91EF-048ED12278F2}"/>
              </a:ext>
            </a:extLst>
          </p:cNvPr>
          <p:cNvSpPr>
            <a:spLocks noGrp="1"/>
          </p:cNvSpPr>
          <p:nvPr>
            <p:ph type="sldNum" sz="quarter" idx="12"/>
          </p:nvPr>
        </p:nvSpPr>
        <p:spPr/>
        <p:txBody>
          <a:bodyPr/>
          <a:lstStyle>
            <a:lvl1pPr>
              <a:defRPr/>
            </a:lvl1pPr>
          </a:lstStyle>
          <a:p>
            <a:pPr>
              <a:defRPr/>
            </a:pPr>
            <a:fld id="{0D71CB98-F907-4EA6-A14C-D8EBFBFA6673}" type="slidenum">
              <a:rPr lang="pt-BR" altLang="pt-BR"/>
              <a:pPr>
                <a:defRPr/>
              </a:pPr>
              <a:t>‹nº›</a:t>
            </a:fld>
            <a:endParaRPr lang="pt-BR" altLang="pt-BR"/>
          </a:p>
        </p:txBody>
      </p:sp>
    </p:spTree>
    <p:extLst>
      <p:ext uri="{BB962C8B-B14F-4D97-AF65-F5344CB8AC3E}">
        <p14:creationId xmlns:p14="http://schemas.microsoft.com/office/powerpoint/2010/main" val="901110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F8CFF9EF-EBFC-4816-A4EE-D5C282A981AC}"/>
              </a:ext>
            </a:extLst>
          </p:cNvPr>
          <p:cNvSpPr>
            <a:spLocks noGrp="1"/>
          </p:cNvSpPr>
          <p:nvPr>
            <p:ph type="dt" sz="half" idx="10"/>
          </p:nvPr>
        </p:nvSpPr>
        <p:spPr/>
        <p:txBody>
          <a:bodyPr/>
          <a:lstStyle>
            <a:lvl1pPr>
              <a:defRPr/>
            </a:lvl1pPr>
          </a:lstStyle>
          <a:p>
            <a:pPr>
              <a:defRPr/>
            </a:pPr>
            <a:fld id="{EF13F081-FE2F-421A-A535-7FA9B39F8E53}" type="datetimeFigureOut">
              <a:rPr lang="pt-BR"/>
              <a:pPr>
                <a:defRPr/>
              </a:pPr>
              <a:t>24/06/2022</a:t>
            </a:fld>
            <a:endParaRPr lang="pt-BR"/>
          </a:p>
        </p:txBody>
      </p:sp>
      <p:sp>
        <p:nvSpPr>
          <p:cNvPr id="5" name="Espaço Reservado para Rodapé 4">
            <a:extLst>
              <a:ext uri="{FF2B5EF4-FFF2-40B4-BE49-F238E27FC236}">
                <a16:creationId xmlns="" xmlns:a16="http://schemas.microsoft.com/office/drawing/2014/main" id="{78EC5247-23D5-4059-A743-10D4DB7ADD92}"/>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 xmlns:a16="http://schemas.microsoft.com/office/drawing/2014/main" id="{B68FDA76-FBB9-44B4-BAEF-1ECC7C87478D}"/>
              </a:ext>
            </a:extLst>
          </p:cNvPr>
          <p:cNvSpPr>
            <a:spLocks noGrp="1"/>
          </p:cNvSpPr>
          <p:nvPr>
            <p:ph type="sldNum" sz="quarter" idx="12"/>
          </p:nvPr>
        </p:nvSpPr>
        <p:spPr/>
        <p:txBody>
          <a:bodyPr/>
          <a:lstStyle>
            <a:lvl1pPr>
              <a:defRPr/>
            </a:lvl1pPr>
          </a:lstStyle>
          <a:p>
            <a:pPr>
              <a:defRPr/>
            </a:pPr>
            <a:fld id="{EA95A8B4-B813-4636-B476-74BAA1AB20EB}" type="slidenum">
              <a:rPr lang="pt-BR" altLang="pt-BR"/>
              <a:pPr>
                <a:defRPr/>
              </a:pPr>
              <a:t>‹nº›</a:t>
            </a:fld>
            <a:endParaRPr lang="pt-BR" altLang="pt-BR"/>
          </a:p>
        </p:txBody>
      </p:sp>
    </p:spTree>
    <p:extLst>
      <p:ext uri="{BB962C8B-B14F-4D97-AF65-F5344CB8AC3E}">
        <p14:creationId xmlns:p14="http://schemas.microsoft.com/office/powerpoint/2010/main" val="1521943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4" name="Retângulo 3">
            <a:extLst>
              <a:ext uri="{FF2B5EF4-FFF2-40B4-BE49-F238E27FC236}">
                <a16:creationId xmlns="" xmlns:a16="http://schemas.microsoft.com/office/drawing/2014/main" id="{B2B03D7C-FB75-4018-8744-84CF47818340}"/>
              </a:ext>
            </a:extLst>
          </p:cNvPr>
          <p:cNvSpPr/>
          <p:nvPr userDrawn="1"/>
        </p:nvSpPr>
        <p:spPr>
          <a:xfrm>
            <a:off x="0" y="0"/>
            <a:ext cx="12192000" cy="6858000"/>
          </a:xfrm>
          <a:prstGeom prst="rect">
            <a:avLst/>
          </a:prstGeom>
          <a:solidFill>
            <a:srgbClr val="034EA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pic>
        <p:nvPicPr>
          <p:cNvPr id="5" name="Espaço Reservado para Conteúdo 3">
            <a:extLst>
              <a:ext uri="{FF2B5EF4-FFF2-40B4-BE49-F238E27FC236}">
                <a16:creationId xmlns="" xmlns:a16="http://schemas.microsoft.com/office/drawing/2014/main" id="{BB7876C8-50B3-4532-B666-E39521A59D35}"/>
              </a:ext>
            </a:extLst>
          </p:cNvPr>
          <p:cNvPicPr>
            <a:picLocks noChangeAspect="1"/>
          </p:cNvPicPr>
          <p:nvPr userDrawn="1"/>
        </p:nvPicPr>
        <p:blipFill>
          <a:blip r:embed="rId2">
            <a:extLst>
              <a:ext uri="{28A0092B-C50C-407E-A947-70E740481C1C}">
                <a14:useLocalDpi xmlns:a14="http://schemas.microsoft.com/office/drawing/2010/main" val="0"/>
              </a:ext>
            </a:extLst>
          </a:blip>
          <a:srcRect l="3711" t="25024" b="6648"/>
          <a:stretch>
            <a:fillRect/>
          </a:stretch>
        </p:blipFill>
        <p:spPr bwMode="auto">
          <a:xfrm>
            <a:off x="0" y="0"/>
            <a:ext cx="3992563"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spaço Reservado para Conteúdo 3">
            <a:extLst>
              <a:ext uri="{FF2B5EF4-FFF2-40B4-BE49-F238E27FC236}">
                <a16:creationId xmlns="" xmlns:a16="http://schemas.microsoft.com/office/drawing/2014/main" id="{0B0B358B-3C2E-471C-9C1D-0EB7042B5F69}"/>
              </a:ext>
            </a:extLst>
          </p:cNvPr>
          <p:cNvPicPr>
            <a:picLocks noChangeAspect="1"/>
          </p:cNvPicPr>
          <p:nvPr userDrawn="1"/>
        </p:nvPicPr>
        <p:blipFill>
          <a:blip r:embed="rId2">
            <a:extLst>
              <a:ext uri="{28A0092B-C50C-407E-A947-70E740481C1C}">
                <a14:useLocalDpi xmlns:a14="http://schemas.microsoft.com/office/drawing/2010/main" val="0"/>
              </a:ext>
            </a:extLst>
          </a:blip>
          <a:srcRect t="25024" b="6648"/>
          <a:stretch>
            <a:fillRect/>
          </a:stretch>
        </p:blipFill>
        <p:spPr bwMode="auto">
          <a:xfrm>
            <a:off x="3937000" y="0"/>
            <a:ext cx="414655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Espaço Reservado para Conteúdo 3">
            <a:extLst>
              <a:ext uri="{FF2B5EF4-FFF2-40B4-BE49-F238E27FC236}">
                <a16:creationId xmlns="" xmlns:a16="http://schemas.microsoft.com/office/drawing/2014/main" id="{0DD91DC5-8DF2-47B1-87BA-1BFCDAFB6E00}"/>
              </a:ext>
            </a:extLst>
          </p:cNvPr>
          <p:cNvPicPr>
            <a:picLocks noChangeAspect="1"/>
          </p:cNvPicPr>
          <p:nvPr userDrawn="1"/>
        </p:nvPicPr>
        <p:blipFill>
          <a:blip r:embed="rId2">
            <a:extLst>
              <a:ext uri="{28A0092B-C50C-407E-A947-70E740481C1C}">
                <a14:useLocalDpi xmlns:a14="http://schemas.microsoft.com/office/drawing/2010/main" val="0"/>
              </a:ext>
            </a:extLst>
          </a:blip>
          <a:srcRect t="25024" b="6648"/>
          <a:stretch>
            <a:fillRect/>
          </a:stretch>
        </p:blipFill>
        <p:spPr bwMode="auto">
          <a:xfrm>
            <a:off x="8047038" y="0"/>
            <a:ext cx="414655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8" name="Espaço Reservado para Data 3">
            <a:extLst>
              <a:ext uri="{FF2B5EF4-FFF2-40B4-BE49-F238E27FC236}">
                <a16:creationId xmlns="" xmlns:a16="http://schemas.microsoft.com/office/drawing/2014/main" id="{46877CDE-F91E-4A1D-957B-14C77AF51BEB}"/>
              </a:ext>
            </a:extLst>
          </p:cNvPr>
          <p:cNvSpPr>
            <a:spLocks noGrp="1"/>
          </p:cNvSpPr>
          <p:nvPr>
            <p:ph type="dt" sz="half" idx="10"/>
          </p:nvPr>
        </p:nvSpPr>
        <p:spPr/>
        <p:txBody>
          <a:bodyPr/>
          <a:lstStyle>
            <a:lvl1pPr>
              <a:defRPr/>
            </a:lvl1pPr>
          </a:lstStyle>
          <a:p>
            <a:pPr>
              <a:defRPr/>
            </a:pPr>
            <a:fld id="{E77388C7-53F1-4122-B92F-9466E0642C49}" type="datetimeFigureOut">
              <a:rPr lang="pt-BR"/>
              <a:pPr>
                <a:defRPr/>
              </a:pPr>
              <a:t>24/06/2022</a:t>
            </a:fld>
            <a:endParaRPr lang="pt-BR"/>
          </a:p>
        </p:txBody>
      </p:sp>
      <p:sp>
        <p:nvSpPr>
          <p:cNvPr id="9" name="Espaço Reservado para Rodapé 4">
            <a:extLst>
              <a:ext uri="{FF2B5EF4-FFF2-40B4-BE49-F238E27FC236}">
                <a16:creationId xmlns="" xmlns:a16="http://schemas.microsoft.com/office/drawing/2014/main" id="{B801D333-41F7-47AB-9F47-A0CBF4B053B2}"/>
              </a:ext>
            </a:extLst>
          </p:cNvPr>
          <p:cNvSpPr>
            <a:spLocks noGrp="1"/>
          </p:cNvSpPr>
          <p:nvPr>
            <p:ph type="ftr" sz="quarter" idx="11"/>
          </p:nvPr>
        </p:nvSpPr>
        <p:spPr/>
        <p:txBody>
          <a:bodyPr/>
          <a:lstStyle>
            <a:lvl1pPr>
              <a:defRPr/>
            </a:lvl1pPr>
          </a:lstStyle>
          <a:p>
            <a:pPr>
              <a:defRPr/>
            </a:pPr>
            <a:endParaRPr lang="pt-BR"/>
          </a:p>
        </p:txBody>
      </p:sp>
      <p:sp>
        <p:nvSpPr>
          <p:cNvPr id="10" name="Espaço Reservado para Número de Slide 5">
            <a:extLst>
              <a:ext uri="{FF2B5EF4-FFF2-40B4-BE49-F238E27FC236}">
                <a16:creationId xmlns="" xmlns:a16="http://schemas.microsoft.com/office/drawing/2014/main" id="{71B026E8-0483-40A8-893D-1ED1DB3FBB4A}"/>
              </a:ext>
            </a:extLst>
          </p:cNvPr>
          <p:cNvSpPr>
            <a:spLocks noGrp="1"/>
          </p:cNvSpPr>
          <p:nvPr>
            <p:ph type="sldNum" sz="quarter" idx="12"/>
          </p:nvPr>
        </p:nvSpPr>
        <p:spPr/>
        <p:txBody>
          <a:bodyPr/>
          <a:lstStyle>
            <a:lvl1pPr>
              <a:defRPr/>
            </a:lvl1pPr>
          </a:lstStyle>
          <a:p>
            <a:pPr>
              <a:defRPr/>
            </a:pPr>
            <a:fld id="{B3AAD6FC-00AE-4FE2-A227-E1F3AED6BDE0}" type="slidenum">
              <a:rPr lang="pt-BR" altLang="pt-BR"/>
              <a:pPr>
                <a:defRPr/>
              </a:pPr>
              <a:t>‹nº›</a:t>
            </a:fld>
            <a:endParaRPr lang="pt-BR" altLang="pt-BR"/>
          </a:p>
        </p:txBody>
      </p:sp>
    </p:spTree>
    <p:extLst>
      <p:ext uri="{BB962C8B-B14F-4D97-AF65-F5344CB8AC3E}">
        <p14:creationId xmlns:p14="http://schemas.microsoft.com/office/powerpoint/2010/main" val="142347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4" name="Retângulo 3">
            <a:extLst>
              <a:ext uri="{FF2B5EF4-FFF2-40B4-BE49-F238E27FC236}">
                <a16:creationId xmlns="" xmlns:a16="http://schemas.microsoft.com/office/drawing/2014/main" id="{79803C2F-D110-4C3B-9171-519D613FBC5B}"/>
              </a:ext>
            </a:extLst>
          </p:cNvPr>
          <p:cNvSpPr/>
          <p:nvPr userDrawn="1"/>
        </p:nvSpPr>
        <p:spPr>
          <a:xfrm>
            <a:off x="0" y="0"/>
            <a:ext cx="12192000" cy="6858000"/>
          </a:xfrm>
          <a:prstGeom prst="rect">
            <a:avLst/>
          </a:prstGeom>
          <a:solidFill>
            <a:srgbClr val="034EA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pic>
        <p:nvPicPr>
          <p:cNvPr id="5" name="Imagem 7">
            <a:extLst>
              <a:ext uri="{FF2B5EF4-FFF2-40B4-BE49-F238E27FC236}">
                <a16:creationId xmlns="" xmlns:a16="http://schemas.microsoft.com/office/drawing/2014/main" id="{96052598-2867-4E49-8F7E-8582CF0FC8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7588" y="-204788"/>
            <a:ext cx="603567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6" name="Espaço Reservado para Data 3">
            <a:extLst>
              <a:ext uri="{FF2B5EF4-FFF2-40B4-BE49-F238E27FC236}">
                <a16:creationId xmlns="" xmlns:a16="http://schemas.microsoft.com/office/drawing/2014/main" id="{8071FAAD-C312-45CE-A417-57824A255C4F}"/>
              </a:ext>
            </a:extLst>
          </p:cNvPr>
          <p:cNvSpPr>
            <a:spLocks noGrp="1"/>
          </p:cNvSpPr>
          <p:nvPr>
            <p:ph type="dt" sz="half" idx="10"/>
          </p:nvPr>
        </p:nvSpPr>
        <p:spPr/>
        <p:txBody>
          <a:bodyPr/>
          <a:lstStyle>
            <a:lvl1pPr>
              <a:defRPr/>
            </a:lvl1pPr>
          </a:lstStyle>
          <a:p>
            <a:pPr>
              <a:defRPr/>
            </a:pPr>
            <a:fld id="{28F23239-A1BC-4438-874C-1EF798E5D540}" type="datetimeFigureOut">
              <a:rPr lang="pt-BR"/>
              <a:pPr>
                <a:defRPr/>
              </a:pPr>
              <a:t>24/06/2022</a:t>
            </a:fld>
            <a:endParaRPr lang="pt-BR"/>
          </a:p>
        </p:txBody>
      </p:sp>
      <p:sp>
        <p:nvSpPr>
          <p:cNvPr id="7" name="Espaço Reservado para Rodapé 4">
            <a:extLst>
              <a:ext uri="{FF2B5EF4-FFF2-40B4-BE49-F238E27FC236}">
                <a16:creationId xmlns="" xmlns:a16="http://schemas.microsoft.com/office/drawing/2014/main" id="{9B21F95F-8445-4ED7-B069-F58E8F5BB696}"/>
              </a:ext>
            </a:extLst>
          </p:cNvPr>
          <p:cNvSpPr>
            <a:spLocks noGrp="1"/>
          </p:cNvSpPr>
          <p:nvPr>
            <p:ph type="ftr" sz="quarter" idx="11"/>
          </p:nvPr>
        </p:nvSpPr>
        <p:spPr/>
        <p:txBody>
          <a:bodyPr/>
          <a:lstStyle>
            <a:lvl1pPr>
              <a:defRPr/>
            </a:lvl1pPr>
          </a:lstStyle>
          <a:p>
            <a:pPr>
              <a:defRPr/>
            </a:pPr>
            <a:endParaRPr lang="pt-BR"/>
          </a:p>
        </p:txBody>
      </p:sp>
      <p:sp>
        <p:nvSpPr>
          <p:cNvPr id="8" name="Espaço Reservado para Número de Slide 5">
            <a:extLst>
              <a:ext uri="{FF2B5EF4-FFF2-40B4-BE49-F238E27FC236}">
                <a16:creationId xmlns="" xmlns:a16="http://schemas.microsoft.com/office/drawing/2014/main" id="{24217A91-2982-47BC-A731-3F30456BD23D}"/>
              </a:ext>
            </a:extLst>
          </p:cNvPr>
          <p:cNvSpPr>
            <a:spLocks noGrp="1"/>
          </p:cNvSpPr>
          <p:nvPr>
            <p:ph type="sldNum" sz="quarter" idx="12"/>
          </p:nvPr>
        </p:nvSpPr>
        <p:spPr/>
        <p:txBody>
          <a:bodyPr/>
          <a:lstStyle>
            <a:lvl1pPr>
              <a:defRPr/>
            </a:lvl1pPr>
          </a:lstStyle>
          <a:p>
            <a:pPr>
              <a:defRPr/>
            </a:pPr>
            <a:fld id="{EE1E1908-38EC-4D6A-A906-42A4DA9F8D04}" type="slidenum">
              <a:rPr lang="pt-BR" altLang="pt-BR"/>
              <a:pPr>
                <a:defRPr/>
              </a:pPr>
              <a:t>‹nº›</a:t>
            </a:fld>
            <a:endParaRPr lang="pt-BR" altLang="pt-BR"/>
          </a:p>
        </p:txBody>
      </p:sp>
    </p:spTree>
    <p:extLst>
      <p:ext uri="{BB962C8B-B14F-4D97-AF65-F5344CB8AC3E}">
        <p14:creationId xmlns:p14="http://schemas.microsoft.com/office/powerpoint/2010/main" val="1134383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 xmlns:a16="http://schemas.microsoft.com/office/drawing/2014/main" id="{999C4E5F-21CF-41AC-8F8A-8D705E13D426}"/>
              </a:ext>
            </a:extLst>
          </p:cNvPr>
          <p:cNvSpPr>
            <a:spLocks noGrp="1"/>
          </p:cNvSpPr>
          <p:nvPr>
            <p:ph type="dt" sz="half" idx="10"/>
          </p:nvPr>
        </p:nvSpPr>
        <p:spPr/>
        <p:txBody>
          <a:bodyPr/>
          <a:lstStyle>
            <a:lvl1pPr>
              <a:defRPr/>
            </a:lvl1pPr>
          </a:lstStyle>
          <a:p>
            <a:pPr>
              <a:defRPr/>
            </a:pPr>
            <a:fld id="{3D993D1C-74FE-4C45-993D-1AAAF44DEAA4}" type="datetimeFigureOut">
              <a:rPr lang="pt-BR"/>
              <a:pPr>
                <a:defRPr/>
              </a:pPr>
              <a:t>24/06/2022</a:t>
            </a:fld>
            <a:endParaRPr lang="pt-BR"/>
          </a:p>
        </p:txBody>
      </p:sp>
      <p:sp>
        <p:nvSpPr>
          <p:cNvPr id="6" name="Espaço Reservado para Rodapé 4">
            <a:extLst>
              <a:ext uri="{FF2B5EF4-FFF2-40B4-BE49-F238E27FC236}">
                <a16:creationId xmlns="" xmlns:a16="http://schemas.microsoft.com/office/drawing/2014/main" id="{923AFA9F-8BF2-438A-9253-818B1846709C}"/>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 xmlns:a16="http://schemas.microsoft.com/office/drawing/2014/main" id="{1EBF9B9D-D5EE-40E8-B93F-BFAB4CD3FA3D}"/>
              </a:ext>
            </a:extLst>
          </p:cNvPr>
          <p:cNvSpPr>
            <a:spLocks noGrp="1"/>
          </p:cNvSpPr>
          <p:nvPr>
            <p:ph type="sldNum" sz="quarter" idx="12"/>
          </p:nvPr>
        </p:nvSpPr>
        <p:spPr/>
        <p:txBody>
          <a:bodyPr/>
          <a:lstStyle>
            <a:lvl1pPr>
              <a:defRPr/>
            </a:lvl1pPr>
          </a:lstStyle>
          <a:p>
            <a:pPr>
              <a:defRPr/>
            </a:pPr>
            <a:fld id="{ED6A0EB3-9EA5-497C-AF36-5EC2A14CD1BC}" type="slidenum">
              <a:rPr lang="pt-BR" altLang="pt-BR"/>
              <a:pPr>
                <a:defRPr/>
              </a:pPr>
              <a:t>‹nº›</a:t>
            </a:fld>
            <a:endParaRPr lang="pt-BR" altLang="pt-BR"/>
          </a:p>
        </p:txBody>
      </p:sp>
    </p:spTree>
    <p:extLst>
      <p:ext uri="{BB962C8B-B14F-4D97-AF65-F5344CB8AC3E}">
        <p14:creationId xmlns:p14="http://schemas.microsoft.com/office/powerpoint/2010/main" val="3816629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 xmlns:a16="http://schemas.microsoft.com/office/drawing/2014/main" id="{CE57F09A-536A-4558-8FFC-788FC75309DB}"/>
              </a:ext>
            </a:extLst>
          </p:cNvPr>
          <p:cNvSpPr>
            <a:spLocks noGrp="1"/>
          </p:cNvSpPr>
          <p:nvPr>
            <p:ph type="dt" sz="half" idx="10"/>
          </p:nvPr>
        </p:nvSpPr>
        <p:spPr/>
        <p:txBody>
          <a:bodyPr/>
          <a:lstStyle>
            <a:lvl1pPr>
              <a:defRPr/>
            </a:lvl1pPr>
          </a:lstStyle>
          <a:p>
            <a:pPr>
              <a:defRPr/>
            </a:pPr>
            <a:fld id="{43108FEF-51A6-4AE0-A239-CD691A7237DB}" type="datetimeFigureOut">
              <a:rPr lang="pt-BR"/>
              <a:pPr>
                <a:defRPr/>
              </a:pPr>
              <a:t>24/06/2022</a:t>
            </a:fld>
            <a:endParaRPr lang="pt-BR"/>
          </a:p>
        </p:txBody>
      </p:sp>
      <p:sp>
        <p:nvSpPr>
          <p:cNvPr id="8" name="Espaço Reservado para Rodapé 4">
            <a:extLst>
              <a:ext uri="{FF2B5EF4-FFF2-40B4-BE49-F238E27FC236}">
                <a16:creationId xmlns="" xmlns:a16="http://schemas.microsoft.com/office/drawing/2014/main" id="{2C82F8BF-33AF-4F4D-BD82-6934BE1A19EC}"/>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 xmlns:a16="http://schemas.microsoft.com/office/drawing/2014/main" id="{D5DEED4F-194A-419B-915C-FAC447AD1641}"/>
              </a:ext>
            </a:extLst>
          </p:cNvPr>
          <p:cNvSpPr>
            <a:spLocks noGrp="1"/>
          </p:cNvSpPr>
          <p:nvPr>
            <p:ph type="sldNum" sz="quarter" idx="12"/>
          </p:nvPr>
        </p:nvSpPr>
        <p:spPr/>
        <p:txBody>
          <a:bodyPr/>
          <a:lstStyle>
            <a:lvl1pPr>
              <a:defRPr/>
            </a:lvl1pPr>
          </a:lstStyle>
          <a:p>
            <a:pPr>
              <a:defRPr/>
            </a:pPr>
            <a:fld id="{3E2F9D39-A681-420B-B79A-1F44A43C3179}" type="slidenum">
              <a:rPr lang="pt-BR" altLang="pt-BR"/>
              <a:pPr>
                <a:defRPr/>
              </a:pPr>
              <a:t>‹nº›</a:t>
            </a:fld>
            <a:endParaRPr lang="pt-BR" altLang="pt-BR"/>
          </a:p>
        </p:txBody>
      </p:sp>
    </p:spTree>
    <p:extLst>
      <p:ext uri="{BB962C8B-B14F-4D97-AF65-F5344CB8AC3E}">
        <p14:creationId xmlns:p14="http://schemas.microsoft.com/office/powerpoint/2010/main" val="3685614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a:extLst>
              <a:ext uri="{FF2B5EF4-FFF2-40B4-BE49-F238E27FC236}">
                <a16:creationId xmlns="" xmlns:a16="http://schemas.microsoft.com/office/drawing/2014/main" id="{DE28901C-773B-4A26-AED4-F575B506B82B}"/>
              </a:ext>
            </a:extLst>
          </p:cNvPr>
          <p:cNvSpPr>
            <a:spLocks noGrp="1"/>
          </p:cNvSpPr>
          <p:nvPr>
            <p:ph type="dt" sz="half" idx="10"/>
          </p:nvPr>
        </p:nvSpPr>
        <p:spPr/>
        <p:txBody>
          <a:bodyPr/>
          <a:lstStyle>
            <a:lvl1pPr>
              <a:defRPr/>
            </a:lvl1pPr>
          </a:lstStyle>
          <a:p>
            <a:pPr>
              <a:defRPr/>
            </a:pPr>
            <a:fld id="{965849C7-736E-429E-8808-5D1D85262A01}" type="datetimeFigureOut">
              <a:rPr lang="pt-BR"/>
              <a:pPr>
                <a:defRPr/>
              </a:pPr>
              <a:t>24/06/2022</a:t>
            </a:fld>
            <a:endParaRPr lang="pt-BR"/>
          </a:p>
        </p:txBody>
      </p:sp>
      <p:sp>
        <p:nvSpPr>
          <p:cNvPr id="4" name="Espaço Reservado para Rodapé 4">
            <a:extLst>
              <a:ext uri="{FF2B5EF4-FFF2-40B4-BE49-F238E27FC236}">
                <a16:creationId xmlns="" xmlns:a16="http://schemas.microsoft.com/office/drawing/2014/main" id="{B558D1C4-31A7-45A8-9BC3-0799E6DE22B0}"/>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 xmlns:a16="http://schemas.microsoft.com/office/drawing/2014/main" id="{581E6B9E-9EC9-4186-9B74-37D3572830F8}"/>
              </a:ext>
            </a:extLst>
          </p:cNvPr>
          <p:cNvSpPr>
            <a:spLocks noGrp="1"/>
          </p:cNvSpPr>
          <p:nvPr>
            <p:ph type="sldNum" sz="quarter" idx="12"/>
          </p:nvPr>
        </p:nvSpPr>
        <p:spPr/>
        <p:txBody>
          <a:bodyPr/>
          <a:lstStyle>
            <a:lvl1pPr>
              <a:defRPr/>
            </a:lvl1pPr>
          </a:lstStyle>
          <a:p>
            <a:pPr>
              <a:defRPr/>
            </a:pPr>
            <a:fld id="{FB08D242-32B5-4DC4-8C27-9598CB411C55}" type="slidenum">
              <a:rPr lang="pt-BR" altLang="pt-BR"/>
              <a:pPr>
                <a:defRPr/>
              </a:pPr>
              <a:t>‹nº›</a:t>
            </a:fld>
            <a:endParaRPr lang="pt-BR" altLang="pt-BR"/>
          </a:p>
        </p:txBody>
      </p:sp>
    </p:spTree>
    <p:extLst>
      <p:ext uri="{BB962C8B-B14F-4D97-AF65-F5344CB8AC3E}">
        <p14:creationId xmlns:p14="http://schemas.microsoft.com/office/powerpoint/2010/main" val="2876904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 xmlns:a16="http://schemas.microsoft.com/office/drawing/2014/main" id="{6B118EF2-EA65-406D-B0DA-D3A54EDC0367}"/>
              </a:ext>
            </a:extLst>
          </p:cNvPr>
          <p:cNvSpPr>
            <a:spLocks noGrp="1"/>
          </p:cNvSpPr>
          <p:nvPr>
            <p:ph type="dt" sz="half" idx="10"/>
          </p:nvPr>
        </p:nvSpPr>
        <p:spPr/>
        <p:txBody>
          <a:bodyPr/>
          <a:lstStyle>
            <a:lvl1pPr>
              <a:defRPr/>
            </a:lvl1pPr>
          </a:lstStyle>
          <a:p>
            <a:pPr>
              <a:defRPr/>
            </a:pPr>
            <a:fld id="{1914B28E-CD9A-49A1-BEDD-63F4AAD9D93D}" type="datetimeFigureOut">
              <a:rPr lang="pt-BR"/>
              <a:pPr>
                <a:defRPr/>
              </a:pPr>
              <a:t>24/06/2022</a:t>
            </a:fld>
            <a:endParaRPr lang="pt-BR"/>
          </a:p>
        </p:txBody>
      </p:sp>
      <p:sp>
        <p:nvSpPr>
          <p:cNvPr id="3" name="Espaço Reservado para Rodapé 4">
            <a:extLst>
              <a:ext uri="{FF2B5EF4-FFF2-40B4-BE49-F238E27FC236}">
                <a16:creationId xmlns="" xmlns:a16="http://schemas.microsoft.com/office/drawing/2014/main" id="{0B12AD68-EB11-4DE9-8EB6-5B93382DFC44}"/>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 xmlns:a16="http://schemas.microsoft.com/office/drawing/2014/main" id="{26F69C9D-981C-4864-B1FA-FE78AB407EB4}"/>
              </a:ext>
            </a:extLst>
          </p:cNvPr>
          <p:cNvSpPr>
            <a:spLocks noGrp="1"/>
          </p:cNvSpPr>
          <p:nvPr>
            <p:ph type="sldNum" sz="quarter" idx="12"/>
          </p:nvPr>
        </p:nvSpPr>
        <p:spPr/>
        <p:txBody>
          <a:bodyPr/>
          <a:lstStyle>
            <a:lvl1pPr>
              <a:defRPr/>
            </a:lvl1pPr>
          </a:lstStyle>
          <a:p>
            <a:pPr>
              <a:defRPr/>
            </a:pPr>
            <a:fld id="{5A0F30CE-F46F-46AD-86B8-B02176AEFBAD}" type="slidenum">
              <a:rPr lang="pt-BR" altLang="pt-BR"/>
              <a:pPr>
                <a:defRPr/>
              </a:pPr>
              <a:t>‹nº›</a:t>
            </a:fld>
            <a:endParaRPr lang="pt-BR" altLang="pt-BR"/>
          </a:p>
        </p:txBody>
      </p:sp>
    </p:spTree>
    <p:extLst>
      <p:ext uri="{BB962C8B-B14F-4D97-AF65-F5344CB8AC3E}">
        <p14:creationId xmlns:p14="http://schemas.microsoft.com/office/powerpoint/2010/main" val="88515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3">
            <a:extLst>
              <a:ext uri="{FF2B5EF4-FFF2-40B4-BE49-F238E27FC236}">
                <a16:creationId xmlns="" xmlns:a16="http://schemas.microsoft.com/office/drawing/2014/main" id="{18DD8424-D201-48C8-9E03-B4DCE1C99BA4}"/>
              </a:ext>
            </a:extLst>
          </p:cNvPr>
          <p:cNvSpPr>
            <a:spLocks noGrp="1"/>
          </p:cNvSpPr>
          <p:nvPr>
            <p:ph type="dt" sz="half" idx="10"/>
          </p:nvPr>
        </p:nvSpPr>
        <p:spPr/>
        <p:txBody>
          <a:bodyPr/>
          <a:lstStyle>
            <a:lvl1pPr>
              <a:defRPr/>
            </a:lvl1pPr>
          </a:lstStyle>
          <a:p>
            <a:pPr>
              <a:defRPr/>
            </a:pPr>
            <a:fld id="{B655BD63-2AC1-4290-929D-A0B2114223E8}" type="datetimeFigureOut">
              <a:rPr lang="pt-BR"/>
              <a:pPr>
                <a:defRPr/>
              </a:pPr>
              <a:t>24/06/2022</a:t>
            </a:fld>
            <a:endParaRPr lang="pt-BR"/>
          </a:p>
        </p:txBody>
      </p:sp>
      <p:sp>
        <p:nvSpPr>
          <p:cNvPr id="6" name="Espaço Reservado para Rodapé 4">
            <a:extLst>
              <a:ext uri="{FF2B5EF4-FFF2-40B4-BE49-F238E27FC236}">
                <a16:creationId xmlns="" xmlns:a16="http://schemas.microsoft.com/office/drawing/2014/main" id="{AD7803EB-92C1-4F24-8AF8-30C11F03FDD5}"/>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 xmlns:a16="http://schemas.microsoft.com/office/drawing/2014/main" id="{072B8A39-27BB-46DE-9ACF-45FACF1DFA93}"/>
              </a:ext>
            </a:extLst>
          </p:cNvPr>
          <p:cNvSpPr>
            <a:spLocks noGrp="1"/>
          </p:cNvSpPr>
          <p:nvPr>
            <p:ph type="sldNum" sz="quarter" idx="12"/>
          </p:nvPr>
        </p:nvSpPr>
        <p:spPr/>
        <p:txBody>
          <a:bodyPr/>
          <a:lstStyle>
            <a:lvl1pPr>
              <a:defRPr/>
            </a:lvl1pPr>
          </a:lstStyle>
          <a:p>
            <a:pPr>
              <a:defRPr/>
            </a:pPr>
            <a:fld id="{25E01290-5F7F-44EC-9B9E-019544021311}" type="slidenum">
              <a:rPr lang="pt-BR" altLang="pt-BR"/>
              <a:pPr>
                <a:defRPr/>
              </a:pPr>
              <a:t>‹nº›</a:t>
            </a:fld>
            <a:endParaRPr lang="pt-BR" altLang="pt-BR"/>
          </a:p>
        </p:txBody>
      </p:sp>
    </p:spTree>
    <p:extLst>
      <p:ext uri="{BB962C8B-B14F-4D97-AF65-F5344CB8AC3E}">
        <p14:creationId xmlns:p14="http://schemas.microsoft.com/office/powerpoint/2010/main" val="2252513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3">
            <a:extLst>
              <a:ext uri="{FF2B5EF4-FFF2-40B4-BE49-F238E27FC236}">
                <a16:creationId xmlns="" xmlns:a16="http://schemas.microsoft.com/office/drawing/2014/main" id="{ED83F225-11CD-4E77-97A2-67BD862E01C2}"/>
              </a:ext>
            </a:extLst>
          </p:cNvPr>
          <p:cNvSpPr>
            <a:spLocks noGrp="1"/>
          </p:cNvSpPr>
          <p:nvPr>
            <p:ph type="dt" sz="half" idx="10"/>
          </p:nvPr>
        </p:nvSpPr>
        <p:spPr/>
        <p:txBody>
          <a:bodyPr/>
          <a:lstStyle>
            <a:lvl1pPr>
              <a:defRPr/>
            </a:lvl1pPr>
          </a:lstStyle>
          <a:p>
            <a:pPr>
              <a:defRPr/>
            </a:pPr>
            <a:fld id="{E2AC3D1E-AC73-42E3-8338-8B25F10DDCC0}" type="datetimeFigureOut">
              <a:rPr lang="pt-BR"/>
              <a:pPr>
                <a:defRPr/>
              </a:pPr>
              <a:t>24/06/2022</a:t>
            </a:fld>
            <a:endParaRPr lang="pt-BR"/>
          </a:p>
        </p:txBody>
      </p:sp>
      <p:sp>
        <p:nvSpPr>
          <p:cNvPr id="6" name="Espaço Reservado para Rodapé 4">
            <a:extLst>
              <a:ext uri="{FF2B5EF4-FFF2-40B4-BE49-F238E27FC236}">
                <a16:creationId xmlns="" xmlns:a16="http://schemas.microsoft.com/office/drawing/2014/main" id="{1BD64609-8972-4254-9B28-67F6F04B6597}"/>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 xmlns:a16="http://schemas.microsoft.com/office/drawing/2014/main" id="{981DC12E-0FBD-442E-85A2-4590952E00F5}"/>
              </a:ext>
            </a:extLst>
          </p:cNvPr>
          <p:cNvSpPr>
            <a:spLocks noGrp="1"/>
          </p:cNvSpPr>
          <p:nvPr>
            <p:ph type="sldNum" sz="quarter" idx="12"/>
          </p:nvPr>
        </p:nvSpPr>
        <p:spPr/>
        <p:txBody>
          <a:bodyPr/>
          <a:lstStyle>
            <a:lvl1pPr>
              <a:defRPr/>
            </a:lvl1pPr>
          </a:lstStyle>
          <a:p>
            <a:pPr>
              <a:defRPr/>
            </a:pPr>
            <a:fld id="{30FF0E4E-358D-4B02-8A37-66B5222ACD27}" type="slidenum">
              <a:rPr lang="pt-BR" altLang="pt-BR"/>
              <a:pPr>
                <a:defRPr/>
              </a:pPr>
              <a:t>‹nº›</a:t>
            </a:fld>
            <a:endParaRPr lang="pt-BR" altLang="pt-BR"/>
          </a:p>
        </p:txBody>
      </p:sp>
    </p:spTree>
    <p:extLst>
      <p:ext uri="{BB962C8B-B14F-4D97-AF65-F5344CB8AC3E}">
        <p14:creationId xmlns:p14="http://schemas.microsoft.com/office/powerpoint/2010/main" val="4284913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a:extLst>
              <a:ext uri="{FF2B5EF4-FFF2-40B4-BE49-F238E27FC236}">
                <a16:creationId xmlns="" xmlns:a16="http://schemas.microsoft.com/office/drawing/2014/main" id="{6F38827E-BE0E-47E0-B189-6FEC46A0D443}"/>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1027" name="Espaço Reservado para Texto 2">
            <a:extLst>
              <a:ext uri="{FF2B5EF4-FFF2-40B4-BE49-F238E27FC236}">
                <a16:creationId xmlns="" xmlns:a16="http://schemas.microsoft.com/office/drawing/2014/main" id="{B3119903-95A7-4570-B810-73161891EFE6}"/>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de texto Mestres</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 xmlns:a16="http://schemas.microsoft.com/office/drawing/2014/main" id="{84230D8C-E135-4809-B354-6D895D7F86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8D1AFCC-0EA4-4807-88AC-1532255601F8}" type="datetimeFigureOut">
              <a:rPr lang="pt-BR"/>
              <a:pPr>
                <a:defRPr/>
              </a:pPr>
              <a:t>24/06/2022</a:t>
            </a:fld>
            <a:endParaRPr lang="pt-BR"/>
          </a:p>
        </p:txBody>
      </p:sp>
      <p:sp>
        <p:nvSpPr>
          <p:cNvPr id="5" name="Espaço Reservado para Rodapé 4">
            <a:extLst>
              <a:ext uri="{FF2B5EF4-FFF2-40B4-BE49-F238E27FC236}">
                <a16:creationId xmlns="" xmlns:a16="http://schemas.microsoft.com/office/drawing/2014/main" id="{B7D78B7F-D27C-48E6-98F4-0B07594497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a:extLst>
              <a:ext uri="{FF2B5EF4-FFF2-40B4-BE49-F238E27FC236}">
                <a16:creationId xmlns="" xmlns:a16="http://schemas.microsoft.com/office/drawing/2014/main" id="{BD4BB709-7C30-44BC-BEF9-3307220AE3C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CDE5F1F-E3C5-4EF8-89DB-DF43371F1EB2}"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jpeg"/><Relationship Id="rId7"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1.jpe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35.jpeg"/><Relationship Id="rId4" Type="http://schemas.openxmlformats.org/officeDocument/2006/relationships/image" Target="../media/image8.pn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infraestruturameioambiente.sp.gov.br/fundacaoflorestal/2022/01/consulta-publica/"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infraestruturameioambiente.sp.gov.br/fundacaoflorestal/psa-lixo-no-mar/"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jpeg"/><Relationship Id="rId7"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 xmlns:a16="http://schemas.microsoft.com/office/drawing/2014/main" id="{9324804A-E2F1-471C-89F2-0A5D974585D4}"/>
              </a:ext>
            </a:extLst>
          </p:cNvPr>
          <p:cNvSpPr/>
          <p:nvPr/>
        </p:nvSpPr>
        <p:spPr>
          <a:xfrm>
            <a:off x="0" y="0"/>
            <a:ext cx="12192000" cy="6858000"/>
          </a:xfrm>
          <a:prstGeom prst="rect">
            <a:avLst/>
          </a:prstGeom>
          <a:solidFill>
            <a:srgbClr val="034EA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pic>
        <p:nvPicPr>
          <p:cNvPr id="5123" name="Picture 11">
            <a:extLst>
              <a:ext uri="{FF2B5EF4-FFF2-40B4-BE49-F238E27FC236}">
                <a16:creationId xmlns="" xmlns:a16="http://schemas.microsoft.com/office/drawing/2014/main" id="{67FC2815-7899-4AAF-8906-4304670753F3}"/>
              </a:ext>
            </a:extLst>
          </p:cNvPr>
          <p:cNvPicPr>
            <a:picLocks noChangeAspect="1"/>
          </p:cNvPicPr>
          <p:nvPr/>
        </p:nvPicPr>
        <p:blipFill>
          <a:blip r:embed="rId2">
            <a:extLst>
              <a:ext uri="{28A0092B-C50C-407E-A947-70E740481C1C}">
                <a14:useLocalDpi xmlns:a14="http://schemas.microsoft.com/office/drawing/2010/main" val="0"/>
              </a:ext>
            </a:extLst>
          </a:blip>
          <a:srcRect l="16138" t="33313" r="16138" b="32201"/>
          <a:stretch>
            <a:fillRect/>
          </a:stretch>
        </p:blipFill>
        <p:spPr bwMode="auto">
          <a:xfrm>
            <a:off x="3000375" y="1392238"/>
            <a:ext cx="619125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CaixaDeTexto 4">
            <a:extLst>
              <a:ext uri="{FF2B5EF4-FFF2-40B4-BE49-F238E27FC236}">
                <a16:creationId xmlns="" xmlns:a16="http://schemas.microsoft.com/office/drawing/2014/main" id="{92CD9E5D-A043-48EE-AA19-1A04D49EA26A}"/>
              </a:ext>
            </a:extLst>
          </p:cNvPr>
          <p:cNvSpPr txBox="1">
            <a:spLocks noChangeArrowheads="1"/>
          </p:cNvSpPr>
          <p:nvPr/>
        </p:nvSpPr>
        <p:spPr bwMode="auto">
          <a:xfrm>
            <a:off x="1765300" y="4437063"/>
            <a:ext cx="84026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pt-BR" altLang="pt-BR" sz="2400" b="1">
              <a:solidFill>
                <a:schemeClr val="bg1"/>
              </a:solidFill>
              <a:latin typeface="Arial" panose="020B0604020202020204" pitchFamily="34" charset="0"/>
            </a:endParaRPr>
          </a:p>
          <a:p>
            <a:pPr algn="ctr" eaLnBrk="1" hangingPunct="1">
              <a:lnSpc>
                <a:spcPct val="100000"/>
              </a:lnSpc>
              <a:spcBef>
                <a:spcPct val="0"/>
              </a:spcBef>
              <a:buFontTx/>
              <a:buNone/>
            </a:pPr>
            <a:r>
              <a:rPr lang="en-US" altLang="pt-BR" sz="2400" b="1">
                <a:solidFill>
                  <a:schemeClr val="bg1"/>
                </a:solidFill>
                <a:latin typeface="Arial" panose="020B0604020202020204" pitchFamily="34" charset="0"/>
              </a:rPr>
              <a:t>Secretariat</a:t>
            </a:r>
            <a:r>
              <a:rPr lang="pt-BR" altLang="pt-BR" sz="2400" b="1">
                <a:solidFill>
                  <a:schemeClr val="bg1"/>
                </a:solidFill>
                <a:latin typeface="Arial" panose="020B0604020202020204" pitchFamily="34" charset="0"/>
              </a:rPr>
              <a:t> of Infrastructure and Environment – SIMA</a:t>
            </a:r>
          </a:p>
          <a:p>
            <a:pPr algn="ctr" eaLnBrk="1" hangingPunct="1">
              <a:lnSpc>
                <a:spcPct val="100000"/>
              </a:lnSpc>
              <a:spcBef>
                <a:spcPct val="0"/>
              </a:spcBef>
              <a:buFontTx/>
              <a:buNone/>
            </a:pPr>
            <a:r>
              <a:rPr lang="en-US" altLang="pt-BR" sz="2400" b="1">
                <a:solidFill>
                  <a:schemeClr val="bg1"/>
                </a:solidFill>
                <a:latin typeface="Arial" panose="020B0604020202020204" pitchFamily="34" charset="0"/>
              </a:rPr>
              <a:t>&amp;</a:t>
            </a:r>
          </a:p>
          <a:p>
            <a:pPr algn="ctr" eaLnBrk="1" hangingPunct="1">
              <a:lnSpc>
                <a:spcPct val="100000"/>
              </a:lnSpc>
              <a:spcBef>
                <a:spcPct val="0"/>
              </a:spcBef>
              <a:buFontTx/>
              <a:buNone/>
            </a:pPr>
            <a:r>
              <a:rPr lang="pt-BR" altLang="pt-BR" sz="2400" b="1">
                <a:solidFill>
                  <a:schemeClr val="bg1"/>
                </a:solidFill>
                <a:latin typeface="Arial" panose="020B0604020202020204" pitchFamily="34" charset="0"/>
              </a:rPr>
              <a:t>Forest Foundation</a:t>
            </a:r>
          </a:p>
          <a:p>
            <a:pPr algn="ctr" eaLnBrk="1" hangingPunct="1">
              <a:lnSpc>
                <a:spcPct val="100000"/>
              </a:lnSpc>
              <a:spcBef>
                <a:spcPct val="0"/>
              </a:spcBef>
              <a:buFontTx/>
              <a:buNone/>
            </a:pPr>
            <a:endParaRPr lang="pt-BR" altLang="pt-BR" sz="2400" b="1">
              <a:solidFill>
                <a:schemeClr val="bg1"/>
              </a:solidFill>
              <a:latin typeface="Arial" panose="020B0604020202020204" pitchFamily="34" charset="0"/>
            </a:endParaRPr>
          </a:p>
          <a:p>
            <a:pPr algn="ctr" eaLnBrk="1" hangingPunct="1">
              <a:lnSpc>
                <a:spcPct val="100000"/>
              </a:lnSpc>
              <a:spcBef>
                <a:spcPct val="0"/>
              </a:spcBef>
              <a:buFontTx/>
              <a:buNone/>
            </a:pPr>
            <a:r>
              <a:rPr lang="pt-BR" altLang="pt-BR" sz="2400" b="1">
                <a:solidFill>
                  <a:schemeClr val="bg1"/>
                </a:solidFill>
                <a:latin typeface="Arial" panose="020B0604020202020204" pitchFamily="34" charset="0"/>
              </a:rPr>
              <a:t>March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FA815529-A368-4AA8-9C64-424BF7651845}"/>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A8B028DF-6D32-4692-8472-B952A15E7D04}"/>
              </a:ext>
            </a:extLst>
          </p:cNvPr>
          <p:cNvSpPr/>
          <p:nvPr/>
        </p:nvSpPr>
        <p:spPr>
          <a:xfrm>
            <a:off x="3175" y="-80963"/>
            <a:ext cx="12192000" cy="692150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pic>
        <p:nvPicPr>
          <p:cNvPr id="14340" name="Imagem 10">
            <a:extLst>
              <a:ext uri="{FF2B5EF4-FFF2-40B4-BE49-F238E27FC236}">
                <a16:creationId xmlns="" xmlns:a16="http://schemas.microsoft.com/office/drawing/2014/main" id="{1A641F4E-6CE2-48C8-AA43-B4F4BF38A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880" t="14490" r="15208" b="12077"/>
          <a:stretch>
            <a:fillRect/>
          </a:stretch>
        </p:blipFill>
        <p:spPr bwMode="auto">
          <a:xfrm>
            <a:off x="938213" y="-9525"/>
            <a:ext cx="9774237"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0">
            <a:extLst>
              <a:ext uri="{FF2B5EF4-FFF2-40B4-BE49-F238E27FC236}">
                <a16:creationId xmlns="" xmlns:a16="http://schemas.microsoft.com/office/drawing/2014/main" id="{FCDC8F6C-4388-4642-A56D-5B5072C8AF0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1041"/>
          <a:stretch>
            <a:fillRect/>
          </a:stretch>
        </p:blipFill>
        <p:spPr bwMode="auto">
          <a:xfrm>
            <a:off x="10842625" y="6237288"/>
            <a:ext cx="216535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4DB7B55A-3D03-48CF-8896-5F5F38E814E7}"/>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83B063FD-C41F-4D21-8434-E59FBF5498A8}"/>
              </a:ext>
            </a:extLst>
          </p:cNvPr>
          <p:cNvSpPr/>
          <p:nvPr/>
        </p:nvSpPr>
        <p:spPr>
          <a:xfrm>
            <a:off x="3175" y="-63500"/>
            <a:ext cx="12192000" cy="69215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sp>
        <p:nvSpPr>
          <p:cNvPr id="15364" name="CaixaDeTexto 4">
            <a:extLst>
              <a:ext uri="{FF2B5EF4-FFF2-40B4-BE49-F238E27FC236}">
                <a16:creationId xmlns="" xmlns:a16="http://schemas.microsoft.com/office/drawing/2014/main" id="{6298A7D5-0934-41F3-822B-4E9247BC0CE8}"/>
              </a:ext>
            </a:extLst>
          </p:cNvPr>
          <p:cNvSpPr txBox="1">
            <a:spLocks noChangeArrowheads="1"/>
          </p:cNvSpPr>
          <p:nvPr/>
        </p:nvSpPr>
        <p:spPr bwMode="auto">
          <a:xfrm>
            <a:off x="90488" y="766763"/>
            <a:ext cx="9596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pt-BR" sz="1800">
                <a:solidFill>
                  <a:schemeClr val="bg1"/>
                </a:solidFill>
              </a:rPr>
              <a:t>__________________________________________________________________________________</a:t>
            </a:r>
          </a:p>
        </p:txBody>
      </p:sp>
      <p:graphicFrame>
        <p:nvGraphicFramePr>
          <p:cNvPr id="2" name="Tabela 1">
            <a:extLst>
              <a:ext uri="{FF2B5EF4-FFF2-40B4-BE49-F238E27FC236}">
                <a16:creationId xmlns="" xmlns:a16="http://schemas.microsoft.com/office/drawing/2014/main" id="{EB2D08D9-74F1-43CC-90A5-0ED7307712E6}"/>
              </a:ext>
            </a:extLst>
          </p:cNvPr>
          <p:cNvGraphicFramePr>
            <a:graphicFrameLocks noGrp="1"/>
          </p:cNvGraphicFramePr>
          <p:nvPr/>
        </p:nvGraphicFramePr>
        <p:xfrm>
          <a:off x="742950" y="2092325"/>
          <a:ext cx="5524500" cy="2594848"/>
        </p:xfrm>
        <a:graphic>
          <a:graphicData uri="http://schemas.openxmlformats.org/drawingml/2006/table">
            <a:tbl>
              <a:tblPr bandRow="1">
                <a:tableStyleId>{69CF1AB2-1976-4502-BF36-3FF5EA218861}</a:tableStyleId>
              </a:tblPr>
              <a:tblGrid>
                <a:gridCol w="2687736">
                  <a:extLst>
                    <a:ext uri="{9D8B030D-6E8A-4147-A177-3AD203B41FA5}">
                      <a16:colId xmlns="" xmlns:a16="http://schemas.microsoft.com/office/drawing/2014/main" val="20000"/>
                    </a:ext>
                  </a:extLst>
                </a:gridCol>
                <a:gridCol w="2836764">
                  <a:extLst>
                    <a:ext uri="{9D8B030D-6E8A-4147-A177-3AD203B41FA5}">
                      <a16:colId xmlns="" xmlns:a16="http://schemas.microsoft.com/office/drawing/2014/main" val="20001"/>
                    </a:ext>
                  </a:extLst>
                </a:gridCol>
              </a:tblGrid>
              <a:tr h="810339">
                <a:tc>
                  <a:txBody>
                    <a:bodyPr/>
                    <a:lstStyle/>
                    <a:p>
                      <a:pPr algn="ctr">
                        <a:lnSpc>
                          <a:spcPct val="107000"/>
                        </a:lnSpc>
                        <a:spcAft>
                          <a:spcPts val="800"/>
                        </a:spcAft>
                      </a:pPr>
                      <a:r>
                        <a:rPr lang="en-US" sz="1100">
                          <a:effectLst/>
                          <a:latin typeface="Arial" pitchFamily="34" charset="0"/>
                          <a:cs typeface="Arial" pitchFamily="34" charset="0"/>
                        </a:rPr>
                        <a:t>Weight </a:t>
                      </a:r>
                    </a:p>
                    <a:p>
                      <a:pPr algn="ctr">
                        <a:lnSpc>
                          <a:spcPct val="107000"/>
                        </a:lnSpc>
                        <a:spcAft>
                          <a:spcPts val="800"/>
                        </a:spcAft>
                      </a:pPr>
                      <a:r>
                        <a:rPr lang="en-US" sz="1100">
                          <a:effectLst/>
                          <a:latin typeface="Arial" pitchFamily="34" charset="0"/>
                          <a:cs typeface="Arial" pitchFamily="34" charset="0"/>
                        </a:rPr>
                        <a:t>(kg of waste taken from the sea and delivered to the PRRM per fisherman per month)</a:t>
                      </a:r>
                      <a:endParaRPr lang="pt-BR" sz="1100">
                        <a:effectLst/>
                        <a:latin typeface="Arial" pitchFamily="34" charset="0"/>
                        <a:ea typeface="Calibri"/>
                        <a:cs typeface="Arial" pitchFamily="34" charset="0"/>
                      </a:endParaRPr>
                    </a:p>
                  </a:txBody>
                  <a:tcPr marL="68587" marR="68587" marT="0" marB="0"/>
                </a:tc>
                <a:tc>
                  <a:txBody>
                    <a:bodyPr/>
                    <a:lstStyle/>
                    <a:p>
                      <a:pPr algn="ctr">
                        <a:lnSpc>
                          <a:spcPct val="107000"/>
                        </a:lnSpc>
                        <a:spcAft>
                          <a:spcPts val="800"/>
                        </a:spcAft>
                      </a:pPr>
                      <a:r>
                        <a:rPr lang="en-US" sz="1100">
                          <a:effectLst/>
                          <a:latin typeface="Arial" pitchFamily="34" charset="0"/>
                          <a:cs typeface="Arial" pitchFamily="34" charset="0"/>
                        </a:rPr>
                        <a:t>Amount to be credited </a:t>
                      </a:r>
                    </a:p>
                    <a:p>
                      <a:pPr algn="ctr">
                        <a:lnSpc>
                          <a:spcPct val="107000"/>
                        </a:lnSpc>
                        <a:spcAft>
                          <a:spcPts val="800"/>
                        </a:spcAft>
                      </a:pPr>
                      <a:r>
                        <a:rPr lang="en-US" sz="1100">
                          <a:effectLst/>
                          <a:latin typeface="Arial" pitchFamily="34" charset="0"/>
                          <a:cs typeface="Arial" pitchFamily="34" charset="0"/>
                        </a:rPr>
                        <a:t>(R$ per fisherman per month) </a:t>
                      </a:r>
                      <a:endParaRPr lang="pt-BR" sz="1200">
                        <a:effectLst/>
                        <a:latin typeface="Arial" pitchFamily="34" charset="0"/>
                        <a:ea typeface="Calibri"/>
                        <a:cs typeface="Arial" pitchFamily="34" charset="0"/>
                      </a:endParaRPr>
                    </a:p>
                  </a:txBody>
                  <a:tcPr marL="68587" marR="68587" marT="0" marB="0"/>
                </a:tc>
                <a:extLst>
                  <a:ext uri="{0D108BD9-81ED-4DB2-BD59-A6C34878D82A}">
                    <a16:rowId xmlns="" xmlns:a16="http://schemas.microsoft.com/office/drawing/2014/main" val="10000"/>
                  </a:ext>
                </a:extLst>
              </a:tr>
              <a:tr h="230108">
                <a:tc>
                  <a:txBody>
                    <a:bodyPr/>
                    <a:lstStyle/>
                    <a:p>
                      <a:pPr algn="ctr">
                        <a:lnSpc>
                          <a:spcPct val="107000"/>
                        </a:lnSpc>
                        <a:spcAft>
                          <a:spcPts val="800"/>
                        </a:spcAft>
                      </a:pPr>
                      <a:r>
                        <a:rPr lang="pt-BR" sz="1100" b="0">
                          <a:effectLst/>
                          <a:latin typeface="Arial" pitchFamily="34" charset="0"/>
                          <a:cs typeface="Arial" pitchFamily="34" charset="0"/>
                        </a:rPr>
                        <a:t>Até 20kg/mês</a:t>
                      </a:r>
                      <a:endParaRPr lang="pt-BR" sz="1100" b="0">
                        <a:effectLst/>
                        <a:latin typeface="Arial" pitchFamily="34" charset="0"/>
                        <a:ea typeface="Calibri"/>
                        <a:cs typeface="Arial" pitchFamily="34" charset="0"/>
                      </a:endParaRPr>
                    </a:p>
                  </a:txBody>
                  <a:tcPr marL="68587" marR="68587" marT="0" marB="0"/>
                </a:tc>
                <a:tc>
                  <a:txBody>
                    <a:bodyPr/>
                    <a:lstStyle/>
                    <a:p>
                      <a:pPr algn="ctr">
                        <a:lnSpc>
                          <a:spcPct val="107000"/>
                        </a:lnSpc>
                        <a:spcAft>
                          <a:spcPts val="800"/>
                        </a:spcAft>
                      </a:pPr>
                      <a:r>
                        <a:rPr lang="pt-BR" sz="1100" b="0">
                          <a:effectLst/>
                          <a:latin typeface="Arial" pitchFamily="34" charset="0"/>
                          <a:cs typeface="Arial" pitchFamily="34" charset="0"/>
                        </a:rPr>
                        <a:t>zero</a:t>
                      </a:r>
                      <a:endParaRPr lang="pt-BR" sz="1100" b="0">
                        <a:effectLst/>
                        <a:latin typeface="Arial" pitchFamily="34" charset="0"/>
                        <a:ea typeface="Calibri"/>
                        <a:cs typeface="Arial" pitchFamily="34" charset="0"/>
                      </a:endParaRPr>
                    </a:p>
                  </a:txBody>
                  <a:tcPr marL="68587" marR="68587" marT="0" marB="0"/>
                </a:tc>
                <a:extLst>
                  <a:ext uri="{0D108BD9-81ED-4DB2-BD59-A6C34878D82A}">
                    <a16:rowId xmlns="" xmlns:a16="http://schemas.microsoft.com/office/drawing/2014/main" val="10001"/>
                  </a:ext>
                </a:extLst>
              </a:tr>
              <a:tr h="229507">
                <a:tc>
                  <a:txBody>
                    <a:bodyPr/>
                    <a:lstStyle/>
                    <a:p>
                      <a:pPr algn="ctr">
                        <a:lnSpc>
                          <a:spcPct val="107000"/>
                        </a:lnSpc>
                        <a:spcAft>
                          <a:spcPts val="800"/>
                        </a:spcAft>
                      </a:pPr>
                      <a:r>
                        <a:rPr lang="pt-BR" sz="1400" b="1">
                          <a:effectLst/>
                          <a:latin typeface="Arial" pitchFamily="34" charset="0"/>
                          <a:cs typeface="Arial" pitchFamily="34" charset="0"/>
                        </a:rPr>
                        <a:t>Acima de 20kg/mês</a:t>
                      </a:r>
                      <a:endParaRPr lang="pt-BR" sz="1400" b="1">
                        <a:effectLst/>
                        <a:latin typeface="Arial" pitchFamily="34" charset="0"/>
                        <a:ea typeface="Calibri"/>
                        <a:cs typeface="Arial" pitchFamily="34" charset="0"/>
                      </a:endParaRPr>
                    </a:p>
                  </a:txBody>
                  <a:tcPr marL="68587" marR="68587" marT="0" marB="0"/>
                </a:tc>
                <a:tc>
                  <a:txBody>
                    <a:bodyPr/>
                    <a:lstStyle/>
                    <a:p>
                      <a:pPr algn="ctr">
                        <a:lnSpc>
                          <a:spcPct val="107000"/>
                        </a:lnSpc>
                        <a:spcAft>
                          <a:spcPts val="800"/>
                        </a:spcAft>
                      </a:pPr>
                      <a:r>
                        <a:rPr lang="pt-BR" sz="1400" b="1">
                          <a:effectLst/>
                          <a:latin typeface="Arial" pitchFamily="34" charset="0"/>
                          <a:cs typeface="Arial" pitchFamily="34" charset="0"/>
                        </a:rPr>
                        <a:t>R$ 100</a:t>
                      </a:r>
                      <a:endParaRPr lang="pt-BR" sz="1400" b="1">
                        <a:effectLst/>
                        <a:latin typeface="Arial" pitchFamily="34" charset="0"/>
                        <a:ea typeface="Calibri"/>
                        <a:cs typeface="Arial" pitchFamily="34" charset="0"/>
                      </a:endParaRPr>
                    </a:p>
                  </a:txBody>
                  <a:tcPr marL="68587" marR="68587" marT="0" marB="0"/>
                </a:tc>
                <a:extLst>
                  <a:ext uri="{0D108BD9-81ED-4DB2-BD59-A6C34878D82A}">
                    <a16:rowId xmlns="" xmlns:a16="http://schemas.microsoft.com/office/drawing/2014/main" val="10002"/>
                  </a:ext>
                </a:extLst>
              </a:tr>
              <a:tr h="181096">
                <a:tc>
                  <a:txBody>
                    <a:bodyPr/>
                    <a:lstStyle/>
                    <a:p>
                      <a:pPr algn="ctr">
                        <a:lnSpc>
                          <a:spcPct val="107000"/>
                        </a:lnSpc>
                        <a:spcAft>
                          <a:spcPts val="800"/>
                        </a:spcAft>
                      </a:pPr>
                      <a:r>
                        <a:rPr lang="pt-BR" sz="1100" b="0">
                          <a:effectLst/>
                          <a:latin typeface="Arial" pitchFamily="34" charset="0"/>
                          <a:cs typeface="Arial" pitchFamily="34" charset="0"/>
                        </a:rPr>
                        <a:t>Acima de 50 kg/mês </a:t>
                      </a:r>
                      <a:endParaRPr lang="pt-BR" sz="1100" b="0">
                        <a:effectLst/>
                        <a:latin typeface="Arial" pitchFamily="34" charset="0"/>
                        <a:ea typeface="Calibri"/>
                        <a:cs typeface="Arial" pitchFamily="34" charset="0"/>
                      </a:endParaRPr>
                    </a:p>
                  </a:txBody>
                  <a:tcPr marL="68587" marR="68587" marT="0" marB="0"/>
                </a:tc>
                <a:tc>
                  <a:txBody>
                    <a:bodyPr/>
                    <a:lstStyle/>
                    <a:p>
                      <a:pPr algn="ctr">
                        <a:lnSpc>
                          <a:spcPct val="107000"/>
                        </a:lnSpc>
                        <a:spcAft>
                          <a:spcPts val="800"/>
                        </a:spcAft>
                      </a:pPr>
                      <a:r>
                        <a:rPr lang="pt-BR" sz="1100" b="0">
                          <a:effectLst/>
                          <a:latin typeface="Arial" pitchFamily="34" charset="0"/>
                          <a:cs typeface="Arial" pitchFamily="34" charset="0"/>
                        </a:rPr>
                        <a:t>R$ 150</a:t>
                      </a:r>
                      <a:endParaRPr lang="pt-BR" sz="1100" b="0">
                        <a:effectLst/>
                        <a:latin typeface="Arial" pitchFamily="34" charset="0"/>
                        <a:ea typeface="Calibri"/>
                        <a:cs typeface="Arial" pitchFamily="34" charset="0"/>
                      </a:endParaRPr>
                    </a:p>
                  </a:txBody>
                  <a:tcPr marL="68587" marR="68587" marT="0" marB="0"/>
                </a:tc>
                <a:extLst>
                  <a:ext uri="{0D108BD9-81ED-4DB2-BD59-A6C34878D82A}">
                    <a16:rowId xmlns="" xmlns:a16="http://schemas.microsoft.com/office/drawing/2014/main" val="10003"/>
                  </a:ext>
                </a:extLst>
              </a:tr>
              <a:tr h="181096">
                <a:tc>
                  <a:txBody>
                    <a:bodyPr/>
                    <a:lstStyle/>
                    <a:p>
                      <a:pPr algn="ctr">
                        <a:lnSpc>
                          <a:spcPct val="107000"/>
                        </a:lnSpc>
                        <a:spcAft>
                          <a:spcPts val="800"/>
                        </a:spcAft>
                      </a:pPr>
                      <a:r>
                        <a:rPr lang="pt-BR" sz="1100" b="0">
                          <a:effectLst/>
                          <a:latin typeface="Arial" pitchFamily="34" charset="0"/>
                          <a:cs typeface="Arial" pitchFamily="34" charset="0"/>
                        </a:rPr>
                        <a:t>Acima de 100 kg/mês</a:t>
                      </a:r>
                      <a:endParaRPr lang="pt-BR" sz="1100" b="0">
                        <a:effectLst/>
                        <a:latin typeface="Arial" pitchFamily="34" charset="0"/>
                        <a:ea typeface="Calibri"/>
                        <a:cs typeface="Arial" pitchFamily="34" charset="0"/>
                      </a:endParaRPr>
                    </a:p>
                  </a:txBody>
                  <a:tcPr marL="68587" marR="68587" marT="0" marB="0"/>
                </a:tc>
                <a:tc>
                  <a:txBody>
                    <a:bodyPr/>
                    <a:lstStyle/>
                    <a:p>
                      <a:pPr algn="ctr">
                        <a:lnSpc>
                          <a:spcPct val="107000"/>
                        </a:lnSpc>
                        <a:spcAft>
                          <a:spcPts val="800"/>
                        </a:spcAft>
                      </a:pPr>
                      <a:r>
                        <a:rPr lang="pt-BR" sz="1100" b="0">
                          <a:effectLst/>
                          <a:latin typeface="Arial" pitchFamily="34" charset="0"/>
                          <a:cs typeface="Arial" pitchFamily="34" charset="0"/>
                        </a:rPr>
                        <a:t>R$ 200</a:t>
                      </a:r>
                      <a:endParaRPr lang="pt-BR" sz="1100" b="0">
                        <a:effectLst/>
                        <a:latin typeface="Arial" pitchFamily="34" charset="0"/>
                        <a:ea typeface="Calibri"/>
                        <a:cs typeface="Arial" pitchFamily="34" charset="0"/>
                      </a:endParaRPr>
                    </a:p>
                  </a:txBody>
                  <a:tcPr marL="68587" marR="68587" marT="0" marB="0"/>
                </a:tc>
                <a:extLst>
                  <a:ext uri="{0D108BD9-81ED-4DB2-BD59-A6C34878D82A}">
                    <a16:rowId xmlns="" xmlns:a16="http://schemas.microsoft.com/office/drawing/2014/main" val="10004"/>
                  </a:ext>
                </a:extLst>
              </a:tr>
              <a:tr h="181096">
                <a:tc>
                  <a:txBody>
                    <a:bodyPr/>
                    <a:lstStyle/>
                    <a:p>
                      <a:pPr algn="ctr">
                        <a:lnSpc>
                          <a:spcPct val="107000"/>
                        </a:lnSpc>
                        <a:spcAft>
                          <a:spcPts val="800"/>
                        </a:spcAft>
                      </a:pPr>
                      <a:r>
                        <a:rPr lang="pt-BR" sz="1100" b="0">
                          <a:effectLst/>
                          <a:latin typeface="Arial" pitchFamily="34" charset="0"/>
                          <a:cs typeface="Arial" pitchFamily="34" charset="0"/>
                        </a:rPr>
                        <a:t>Acima de 200 kg/mês</a:t>
                      </a:r>
                      <a:endParaRPr lang="pt-BR" sz="1100" b="0">
                        <a:effectLst/>
                        <a:latin typeface="Arial" pitchFamily="34" charset="0"/>
                        <a:ea typeface="Calibri"/>
                        <a:cs typeface="Arial" pitchFamily="34" charset="0"/>
                      </a:endParaRPr>
                    </a:p>
                  </a:txBody>
                  <a:tcPr marL="68587" marR="68587" marT="0" marB="0"/>
                </a:tc>
                <a:tc>
                  <a:txBody>
                    <a:bodyPr/>
                    <a:lstStyle/>
                    <a:p>
                      <a:pPr algn="ctr">
                        <a:lnSpc>
                          <a:spcPct val="107000"/>
                        </a:lnSpc>
                        <a:spcAft>
                          <a:spcPts val="800"/>
                        </a:spcAft>
                      </a:pPr>
                      <a:r>
                        <a:rPr lang="pt-BR" sz="1100" b="0">
                          <a:effectLst/>
                          <a:latin typeface="Arial" pitchFamily="34" charset="0"/>
                          <a:cs typeface="Arial" pitchFamily="34" charset="0"/>
                        </a:rPr>
                        <a:t>R$ 250</a:t>
                      </a:r>
                      <a:endParaRPr lang="pt-BR" sz="1100" b="0">
                        <a:effectLst/>
                        <a:latin typeface="Arial" pitchFamily="34" charset="0"/>
                        <a:ea typeface="Calibri"/>
                        <a:cs typeface="Arial" pitchFamily="34" charset="0"/>
                      </a:endParaRPr>
                    </a:p>
                  </a:txBody>
                  <a:tcPr marL="68587" marR="68587" marT="0" marB="0"/>
                </a:tc>
                <a:extLst>
                  <a:ext uri="{0D108BD9-81ED-4DB2-BD59-A6C34878D82A}">
                    <a16:rowId xmlns="" xmlns:a16="http://schemas.microsoft.com/office/drawing/2014/main" val="10005"/>
                  </a:ext>
                </a:extLst>
              </a:tr>
              <a:tr h="181096">
                <a:tc>
                  <a:txBody>
                    <a:bodyPr/>
                    <a:lstStyle/>
                    <a:p>
                      <a:pPr algn="ctr">
                        <a:lnSpc>
                          <a:spcPct val="107000"/>
                        </a:lnSpc>
                        <a:spcAft>
                          <a:spcPts val="800"/>
                        </a:spcAft>
                      </a:pPr>
                      <a:r>
                        <a:rPr lang="pt-BR" sz="1100" b="0">
                          <a:effectLst/>
                          <a:latin typeface="Arial" pitchFamily="34" charset="0"/>
                          <a:cs typeface="Arial" pitchFamily="34" charset="0"/>
                        </a:rPr>
                        <a:t>Acima de 300 kg/mês</a:t>
                      </a:r>
                      <a:endParaRPr lang="pt-BR" sz="1100" b="0">
                        <a:effectLst/>
                        <a:latin typeface="Arial" pitchFamily="34" charset="0"/>
                        <a:ea typeface="Calibri"/>
                        <a:cs typeface="Arial" pitchFamily="34" charset="0"/>
                      </a:endParaRPr>
                    </a:p>
                  </a:txBody>
                  <a:tcPr marL="68587" marR="68587" marT="0" marB="0"/>
                </a:tc>
                <a:tc>
                  <a:txBody>
                    <a:bodyPr/>
                    <a:lstStyle/>
                    <a:p>
                      <a:pPr algn="ctr">
                        <a:lnSpc>
                          <a:spcPct val="107000"/>
                        </a:lnSpc>
                        <a:spcAft>
                          <a:spcPts val="800"/>
                        </a:spcAft>
                      </a:pPr>
                      <a:r>
                        <a:rPr lang="pt-BR" sz="1100" b="0">
                          <a:effectLst/>
                          <a:latin typeface="Arial" pitchFamily="34" charset="0"/>
                          <a:cs typeface="Arial" pitchFamily="34" charset="0"/>
                        </a:rPr>
                        <a:t>R$ 300</a:t>
                      </a:r>
                      <a:endParaRPr lang="pt-BR" sz="1100" b="0">
                        <a:effectLst/>
                        <a:latin typeface="Arial" pitchFamily="34" charset="0"/>
                        <a:ea typeface="Calibri"/>
                        <a:cs typeface="Arial" pitchFamily="34" charset="0"/>
                      </a:endParaRPr>
                    </a:p>
                  </a:txBody>
                  <a:tcPr marL="68587" marR="68587" marT="0" marB="0"/>
                </a:tc>
                <a:extLst>
                  <a:ext uri="{0D108BD9-81ED-4DB2-BD59-A6C34878D82A}">
                    <a16:rowId xmlns="" xmlns:a16="http://schemas.microsoft.com/office/drawing/2014/main" val="10006"/>
                  </a:ext>
                </a:extLst>
              </a:tr>
              <a:tr h="181096">
                <a:tc>
                  <a:txBody>
                    <a:bodyPr/>
                    <a:lstStyle/>
                    <a:p>
                      <a:pPr algn="ctr">
                        <a:lnSpc>
                          <a:spcPct val="107000"/>
                        </a:lnSpc>
                        <a:spcAft>
                          <a:spcPts val="800"/>
                        </a:spcAft>
                      </a:pPr>
                      <a:r>
                        <a:rPr lang="pt-BR" sz="1100" b="0">
                          <a:effectLst/>
                          <a:latin typeface="Arial" pitchFamily="34" charset="0"/>
                          <a:cs typeface="Arial" pitchFamily="34" charset="0"/>
                        </a:rPr>
                        <a:t>Acima de 400 kg/mês</a:t>
                      </a:r>
                      <a:endParaRPr lang="pt-BR" sz="1100" b="0">
                        <a:effectLst/>
                        <a:latin typeface="Arial" pitchFamily="34" charset="0"/>
                        <a:ea typeface="Calibri"/>
                        <a:cs typeface="Arial" pitchFamily="34" charset="0"/>
                      </a:endParaRPr>
                    </a:p>
                  </a:txBody>
                  <a:tcPr marL="68587" marR="68587" marT="0" marB="0"/>
                </a:tc>
                <a:tc>
                  <a:txBody>
                    <a:bodyPr/>
                    <a:lstStyle/>
                    <a:p>
                      <a:pPr algn="ctr">
                        <a:lnSpc>
                          <a:spcPct val="107000"/>
                        </a:lnSpc>
                        <a:spcAft>
                          <a:spcPts val="800"/>
                        </a:spcAft>
                      </a:pPr>
                      <a:r>
                        <a:rPr lang="pt-BR" sz="1100" b="0">
                          <a:effectLst/>
                          <a:latin typeface="Arial" pitchFamily="34" charset="0"/>
                          <a:cs typeface="Arial" pitchFamily="34" charset="0"/>
                        </a:rPr>
                        <a:t>R$ 400</a:t>
                      </a:r>
                      <a:endParaRPr lang="pt-BR" sz="1100" b="0">
                        <a:effectLst/>
                        <a:latin typeface="Arial" pitchFamily="34" charset="0"/>
                        <a:ea typeface="Calibri"/>
                        <a:cs typeface="Arial" pitchFamily="34" charset="0"/>
                      </a:endParaRPr>
                    </a:p>
                  </a:txBody>
                  <a:tcPr marL="68587" marR="68587" marT="0" marB="0"/>
                </a:tc>
                <a:extLst>
                  <a:ext uri="{0D108BD9-81ED-4DB2-BD59-A6C34878D82A}">
                    <a16:rowId xmlns="" xmlns:a16="http://schemas.microsoft.com/office/drawing/2014/main" val="10007"/>
                  </a:ext>
                </a:extLst>
              </a:tr>
              <a:tr h="181096">
                <a:tc>
                  <a:txBody>
                    <a:bodyPr/>
                    <a:lstStyle/>
                    <a:p>
                      <a:pPr algn="ctr">
                        <a:lnSpc>
                          <a:spcPct val="107000"/>
                        </a:lnSpc>
                        <a:spcAft>
                          <a:spcPts val="800"/>
                        </a:spcAft>
                      </a:pPr>
                      <a:r>
                        <a:rPr lang="pt-BR" sz="1100" b="0">
                          <a:effectLst/>
                          <a:latin typeface="Arial" pitchFamily="34" charset="0"/>
                          <a:cs typeface="Arial" pitchFamily="34" charset="0"/>
                        </a:rPr>
                        <a:t>Acima de 500 kg/mês</a:t>
                      </a:r>
                      <a:endParaRPr lang="pt-BR" sz="1100" b="0">
                        <a:effectLst/>
                        <a:latin typeface="Arial" pitchFamily="34" charset="0"/>
                        <a:ea typeface="Calibri"/>
                        <a:cs typeface="Arial" pitchFamily="34" charset="0"/>
                      </a:endParaRPr>
                    </a:p>
                  </a:txBody>
                  <a:tcPr marL="68587" marR="68587" marT="0" marB="0"/>
                </a:tc>
                <a:tc>
                  <a:txBody>
                    <a:bodyPr/>
                    <a:lstStyle/>
                    <a:p>
                      <a:pPr algn="ctr">
                        <a:lnSpc>
                          <a:spcPct val="107000"/>
                        </a:lnSpc>
                        <a:spcAft>
                          <a:spcPts val="800"/>
                        </a:spcAft>
                      </a:pPr>
                      <a:r>
                        <a:rPr lang="pt-BR" sz="1100" b="0">
                          <a:effectLst/>
                          <a:latin typeface="Arial" pitchFamily="34" charset="0"/>
                          <a:cs typeface="Arial" pitchFamily="34" charset="0"/>
                        </a:rPr>
                        <a:t>R$ 500</a:t>
                      </a:r>
                      <a:endParaRPr lang="pt-BR" sz="1100" b="0">
                        <a:effectLst/>
                        <a:latin typeface="Arial" pitchFamily="34" charset="0"/>
                        <a:ea typeface="Calibri"/>
                        <a:cs typeface="Arial" pitchFamily="34" charset="0"/>
                      </a:endParaRPr>
                    </a:p>
                  </a:txBody>
                  <a:tcPr marL="68587" marR="68587" marT="0" marB="0"/>
                </a:tc>
                <a:extLst>
                  <a:ext uri="{0D108BD9-81ED-4DB2-BD59-A6C34878D82A}">
                    <a16:rowId xmlns="" xmlns:a16="http://schemas.microsoft.com/office/drawing/2014/main" val="10008"/>
                  </a:ext>
                </a:extLst>
              </a:tr>
              <a:tr h="229507">
                <a:tc>
                  <a:txBody>
                    <a:bodyPr/>
                    <a:lstStyle/>
                    <a:p>
                      <a:pPr algn="ctr">
                        <a:lnSpc>
                          <a:spcPct val="107000"/>
                        </a:lnSpc>
                        <a:spcAft>
                          <a:spcPts val="800"/>
                        </a:spcAft>
                      </a:pPr>
                      <a:r>
                        <a:rPr lang="pt-BR" sz="1400" b="1">
                          <a:effectLst/>
                          <a:latin typeface="Arial" pitchFamily="34" charset="0"/>
                          <a:cs typeface="Arial" pitchFamily="34" charset="0"/>
                        </a:rPr>
                        <a:t>Acima de 600 kg/mês</a:t>
                      </a:r>
                      <a:endParaRPr lang="pt-BR" sz="1400" b="1">
                        <a:effectLst/>
                        <a:latin typeface="Arial" pitchFamily="34" charset="0"/>
                        <a:ea typeface="Calibri"/>
                        <a:cs typeface="Arial" pitchFamily="34" charset="0"/>
                      </a:endParaRPr>
                    </a:p>
                  </a:txBody>
                  <a:tcPr marL="68587" marR="68587" marT="0" marB="0"/>
                </a:tc>
                <a:tc>
                  <a:txBody>
                    <a:bodyPr/>
                    <a:lstStyle/>
                    <a:p>
                      <a:pPr algn="ctr">
                        <a:lnSpc>
                          <a:spcPct val="107000"/>
                        </a:lnSpc>
                        <a:spcAft>
                          <a:spcPts val="800"/>
                        </a:spcAft>
                      </a:pPr>
                      <a:r>
                        <a:rPr lang="pt-BR" sz="1400" b="1">
                          <a:effectLst/>
                          <a:latin typeface="Arial" pitchFamily="34" charset="0"/>
                          <a:cs typeface="Arial" pitchFamily="34" charset="0"/>
                        </a:rPr>
                        <a:t>R$ 600</a:t>
                      </a:r>
                      <a:endParaRPr lang="pt-BR" sz="1400" b="1">
                        <a:effectLst/>
                        <a:latin typeface="Arial" pitchFamily="34" charset="0"/>
                        <a:ea typeface="Calibri"/>
                        <a:cs typeface="Arial" pitchFamily="34" charset="0"/>
                      </a:endParaRPr>
                    </a:p>
                  </a:txBody>
                  <a:tcPr marL="68587" marR="68587" marT="0" marB="0"/>
                </a:tc>
                <a:extLst>
                  <a:ext uri="{0D108BD9-81ED-4DB2-BD59-A6C34878D82A}">
                    <a16:rowId xmlns="" xmlns:a16="http://schemas.microsoft.com/office/drawing/2014/main" val="10009"/>
                  </a:ext>
                </a:extLst>
              </a:tr>
            </a:tbl>
          </a:graphicData>
        </a:graphic>
      </p:graphicFrame>
      <p:graphicFrame>
        <p:nvGraphicFramePr>
          <p:cNvPr id="4" name="Tabela 3">
            <a:extLst>
              <a:ext uri="{FF2B5EF4-FFF2-40B4-BE49-F238E27FC236}">
                <a16:creationId xmlns="" xmlns:a16="http://schemas.microsoft.com/office/drawing/2014/main" id="{C63BB915-B0F7-48DB-934C-CEFA23924044}"/>
              </a:ext>
            </a:extLst>
          </p:cNvPr>
          <p:cNvGraphicFramePr>
            <a:graphicFrameLocks noGrp="1"/>
          </p:cNvGraphicFramePr>
          <p:nvPr/>
        </p:nvGraphicFramePr>
        <p:xfrm>
          <a:off x="6961188" y="2111375"/>
          <a:ext cx="4510087" cy="2132012"/>
        </p:xfrm>
        <a:graphic>
          <a:graphicData uri="http://schemas.openxmlformats.org/drawingml/2006/table">
            <a:tbl>
              <a:tblPr firstRow="1" firstCol="1">
                <a:tableStyleId>{5C22544A-7EE6-4342-B048-85BDC9FD1C3A}</a:tableStyleId>
              </a:tblPr>
              <a:tblGrid>
                <a:gridCol w="1240432">
                  <a:extLst>
                    <a:ext uri="{9D8B030D-6E8A-4147-A177-3AD203B41FA5}">
                      <a16:colId xmlns="" xmlns:a16="http://schemas.microsoft.com/office/drawing/2014/main" val="20000"/>
                    </a:ext>
                  </a:extLst>
                </a:gridCol>
                <a:gridCol w="830931">
                  <a:extLst>
                    <a:ext uri="{9D8B030D-6E8A-4147-A177-3AD203B41FA5}">
                      <a16:colId xmlns="" xmlns:a16="http://schemas.microsoft.com/office/drawing/2014/main" val="20001"/>
                    </a:ext>
                  </a:extLst>
                </a:gridCol>
                <a:gridCol w="1199086">
                  <a:extLst>
                    <a:ext uri="{9D8B030D-6E8A-4147-A177-3AD203B41FA5}">
                      <a16:colId xmlns="" xmlns:a16="http://schemas.microsoft.com/office/drawing/2014/main" val="20002"/>
                    </a:ext>
                  </a:extLst>
                </a:gridCol>
                <a:gridCol w="1239638">
                  <a:extLst>
                    <a:ext uri="{9D8B030D-6E8A-4147-A177-3AD203B41FA5}">
                      <a16:colId xmlns="" xmlns:a16="http://schemas.microsoft.com/office/drawing/2014/main" val="20003"/>
                    </a:ext>
                  </a:extLst>
                </a:gridCol>
              </a:tblGrid>
              <a:tr h="898506">
                <a:tc>
                  <a:txBody>
                    <a:bodyPr/>
                    <a:lstStyle/>
                    <a:p>
                      <a:pPr algn="ctr">
                        <a:lnSpc>
                          <a:spcPct val="107000"/>
                        </a:lnSpc>
                        <a:spcAft>
                          <a:spcPts val="800"/>
                        </a:spcAft>
                      </a:pPr>
                      <a:r>
                        <a:rPr lang="pt-BR" sz="1200" err="1">
                          <a:effectLst/>
                          <a:latin typeface="Arial" pitchFamily="34" charset="0"/>
                          <a:cs typeface="Arial" pitchFamily="34" charset="0"/>
                        </a:rPr>
                        <a:t>Municipalities</a:t>
                      </a:r>
                      <a:endParaRPr lang="pt-BR" sz="1200">
                        <a:effectLst/>
                        <a:latin typeface="Arial" pitchFamily="34" charset="0"/>
                        <a:cs typeface="Arial" pitchFamily="34" charset="0"/>
                      </a:endParaRPr>
                    </a:p>
                    <a:p>
                      <a:pPr algn="ctr">
                        <a:lnSpc>
                          <a:spcPct val="107000"/>
                        </a:lnSpc>
                        <a:spcAft>
                          <a:spcPts val="800"/>
                        </a:spcAft>
                      </a:pPr>
                      <a:endParaRPr lang="pt-BR" sz="1200">
                        <a:effectLst/>
                        <a:latin typeface="Arial" pitchFamily="34" charset="0"/>
                        <a:ea typeface="Calibri"/>
                        <a:cs typeface="Arial" pitchFamily="34" charset="0"/>
                      </a:endParaRPr>
                    </a:p>
                  </a:txBody>
                  <a:tcPr marL="68605" marR="68605" marT="0" marB="0" anchor="b"/>
                </a:tc>
                <a:tc>
                  <a:txBody>
                    <a:bodyPr/>
                    <a:lstStyle/>
                    <a:p>
                      <a:pPr algn="ctr">
                        <a:lnSpc>
                          <a:spcPct val="107000"/>
                        </a:lnSpc>
                        <a:spcAft>
                          <a:spcPts val="800"/>
                        </a:spcAft>
                      </a:pPr>
                      <a:r>
                        <a:rPr lang="pt-BR" sz="1200">
                          <a:effectLst/>
                          <a:latin typeface="Arial" pitchFamily="34" charset="0"/>
                          <a:cs typeface="Arial" pitchFamily="34" charset="0"/>
                        </a:rPr>
                        <a:t>Nº </a:t>
                      </a:r>
                      <a:r>
                        <a:rPr lang="pt-BR" sz="1100" err="1">
                          <a:effectLst/>
                          <a:latin typeface="Arial" pitchFamily="34" charset="0"/>
                          <a:cs typeface="Arial" pitchFamily="34" charset="0"/>
                        </a:rPr>
                        <a:t>Fishermen</a:t>
                      </a:r>
                      <a:endParaRPr lang="pt-BR" sz="1100">
                        <a:effectLst/>
                        <a:latin typeface="Arial" pitchFamily="34" charset="0"/>
                        <a:cs typeface="Arial" pitchFamily="34" charset="0"/>
                      </a:endParaRPr>
                    </a:p>
                    <a:p>
                      <a:pPr algn="ctr">
                        <a:lnSpc>
                          <a:spcPct val="107000"/>
                        </a:lnSpc>
                        <a:spcAft>
                          <a:spcPts val="800"/>
                        </a:spcAft>
                      </a:pPr>
                      <a:endParaRPr lang="pt-BR" sz="1200">
                        <a:effectLst/>
                        <a:latin typeface="Arial" pitchFamily="34" charset="0"/>
                        <a:ea typeface="Calibri"/>
                        <a:cs typeface="Arial" pitchFamily="34" charset="0"/>
                      </a:endParaRPr>
                    </a:p>
                  </a:txBody>
                  <a:tcPr marL="68605" marR="68605" marT="0" marB="0" anchor="b"/>
                </a:tc>
                <a:tc>
                  <a:txBody>
                    <a:bodyPr/>
                    <a:lstStyle/>
                    <a:p>
                      <a:pPr algn="ctr">
                        <a:lnSpc>
                          <a:spcPct val="107000"/>
                        </a:lnSpc>
                        <a:spcAft>
                          <a:spcPts val="800"/>
                        </a:spcAft>
                      </a:pPr>
                      <a:r>
                        <a:rPr lang="pt-BR" sz="1200">
                          <a:effectLst/>
                          <a:latin typeface="Arial" pitchFamily="34" charset="0"/>
                          <a:cs typeface="Arial" pitchFamily="34" charset="0"/>
                        </a:rPr>
                        <a:t>(R$) </a:t>
                      </a:r>
                      <a:r>
                        <a:rPr lang="pt-BR" sz="1200" err="1">
                          <a:effectLst/>
                          <a:latin typeface="Arial" pitchFamily="34" charset="0"/>
                          <a:cs typeface="Arial" pitchFamily="34" charset="0"/>
                        </a:rPr>
                        <a:t>month</a:t>
                      </a:r>
                      <a:endParaRPr lang="pt-BR" sz="1200">
                        <a:effectLst/>
                        <a:latin typeface="Arial" pitchFamily="34" charset="0"/>
                        <a:cs typeface="Arial" pitchFamily="34" charset="0"/>
                      </a:endParaRPr>
                    </a:p>
                    <a:p>
                      <a:pPr algn="ctr">
                        <a:lnSpc>
                          <a:spcPct val="107000"/>
                        </a:lnSpc>
                        <a:spcAft>
                          <a:spcPts val="800"/>
                        </a:spcAft>
                      </a:pPr>
                      <a:endParaRPr lang="pt-BR" sz="1200">
                        <a:effectLst/>
                        <a:latin typeface="Arial" pitchFamily="34" charset="0"/>
                        <a:ea typeface="Calibri"/>
                        <a:cs typeface="Arial" pitchFamily="34" charset="0"/>
                      </a:endParaRPr>
                    </a:p>
                  </a:txBody>
                  <a:tcPr marL="68605" marR="68605" marT="0" marB="0" anchor="b"/>
                </a:tc>
                <a:tc>
                  <a:txBody>
                    <a:bodyPr/>
                    <a:lstStyle/>
                    <a:p>
                      <a:pPr algn="ctr">
                        <a:lnSpc>
                          <a:spcPct val="107000"/>
                        </a:lnSpc>
                        <a:spcAft>
                          <a:spcPts val="0"/>
                        </a:spcAft>
                      </a:pPr>
                      <a:endParaRPr lang="pt-BR" sz="1200">
                        <a:effectLst/>
                        <a:latin typeface="Arial" pitchFamily="34" charset="0"/>
                        <a:cs typeface="Arial" pitchFamily="34" charset="0"/>
                      </a:endParaRPr>
                    </a:p>
                    <a:p>
                      <a:pPr algn="ctr">
                        <a:lnSpc>
                          <a:spcPct val="107000"/>
                        </a:lnSpc>
                        <a:spcAft>
                          <a:spcPts val="0"/>
                        </a:spcAft>
                      </a:pPr>
                      <a:r>
                        <a:rPr lang="pt-BR" sz="1200">
                          <a:effectLst/>
                          <a:latin typeface="Arial" pitchFamily="34" charset="0"/>
                          <a:cs typeface="Arial" pitchFamily="34" charset="0"/>
                        </a:rPr>
                        <a:t>(</a:t>
                      </a:r>
                      <a:r>
                        <a:rPr lang="pt-BR" sz="1200" err="1">
                          <a:effectLst/>
                          <a:latin typeface="Arial" pitchFamily="34" charset="0"/>
                          <a:cs typeface="Arial" pitchFamily="34" charset="0"/>
                        </a:rPr>
                        <a:t>Rs</a:t>
                      </a:r>
                      <a:r>
                        <a:rPr lang="pt-BR" sz="1200">
                          <a:effectLst/>
                          <a:latin typeface="Arial" pitchFamily="34" charset="0"/>
                          <a:cs typeface="Arial" pitchFamily="34" charset="0"/>
                        </a:rPr>
                        <a:t>) </a:t>
                      </a:r>
                      <a:r>
                        <a:rPr lang="pt-BR" sz="1200" err="1">
                          <a:effectLst/>
                          <a:latin typeface="Arial" pitchFamily="34" charset="0"/>
                          <a:cs typeface="Arial" pitchFamily="34" charset="0"/>
                        </a:rPr>
                        <a:t>year</a:t>
                      </a:r>
                      <a:endParaRPr lang="pt-BR" sz="1200">
                        <a:effectLst/>
                        <a:latin typeface="Arial" pitchFamily="34" charset="0"/>
                        <a:cs typeface="Arial" pitchFamily="34" charset="0"/>
                      </a:endParaRPr>
                    </a:p>
                  </a:txBody>
                  <a:tcPr marL="68605" marR="68605" marT="0" marB="0"/>
                </a:tc>
                <a:extLst>
                  <a:ext uri="{0D108BD9-81ED-4DB2-BD59-A6C34878D82A}">
                    <a16:rowId xmlns="" xmlns:a16="http://schemas.microsoft.com/office/drawing/2014/main" val="10000"/>
                  </a:ext>
                </a:extLst>
              </a:tr>
              <a:tr h="299501">
                <a:tc>
                  <a:txBody>
                    <a:bodyPr/>
                    <a:lstStyle/>
                    <a:p>
                      <a:pPr algn="ctr">
                        <a:lnSpc>
                          <a:spcPct val="107000"/>
                        </a:lnSpc>
                        <a:spcAft>
                          <a:spcPts val="800"/>
                        </a:spcAft>
                      </a:pPr>
                      <a:r>
                        <a:rPr lang="pt-BR" sz="1200">
                          <a:effectLst/>
                          <a:latin typeface="Arial" pitchFamily="34" charset="0"/>
                          <a:cs typeface="Arial" pitchFamily="34" charset="0"/>
                        </a:rPr>
                        <a:t>Cananéia</a:t>
                      </a:r>
                      <a:endParaRPr lang="pt-BR" sz="1200">
                        <a:effectLst/>
                        <a:latin typeface="Arial" pitchFamily="34" charset="0"/>
                        <a:ea typeface="Calibri"/>
                        <a:cs typeface="Arial" pitchFamily="34" charset="0"/>
                      </a:endParaRPr>
                    </a:p>
                  </a:txBody>
                  <a:tcPr marL="68605" marR="68605" marT="0" marB="0" anchor="ctr"/>
                </a:tc>
                <a:tc>
                  <a:txBody>
                    <a:bodyPr/>
                    <a:lstStyle/>
                    <a:p>
                      <a:pPr algn="ctr">
                        <a:lnSpc>
                          <a:spcPct val="107000"/>
                        </a:lnSpc>
                        <a:spcAft>
                          <a:spcPts val="800"/>
                        </a:spcAft>
                      </a:pPr>
                      <a:r>
                        <a:rPr lang="pt-BR" sz="1200">
                          <a:effectLst/>
                          <a:latin typeface="Arial" pitchFamily="34" charset="0"/>
                          <a:cs typeface="Arial" pitchFamily="34" charset="0"/>
                        </a:rPr>
                        <a:t>69</a:t>
                      </a:r>
                      <a:endParaRPr lang="pt-BR" sz="1200">
                        <a:effectLst/>
                        <a:latin typeface="Arial" pitchFamily="34" charset="0"/>
                        <a:ea typeface="Calibri"/>
                        <a:cs typeface="Arial" pitchFamily="34" charset="0"/>
                      </a:endParaRPr>
                    </a:p>
                  </a:txBody>
                  <a:tcPr marL="68605" marR="68605" marT="0" marB="0" anchor="ctr"/>
                </a:tc>
                <a:tc>
                  <a:txBody>
                    <a:bodyPr/>
                    <a:lstStyle/>
                    <a:p>
                      <a:pPr algn="ctr">
                        <a:lnSpc>
                          <a:spcPct val="107000"/>
                        </a:lnSpc>
                        <a:spcAft>
                          <a:spcPts val="800"/>
                        </a:spcAft>
                      </a:pPr>
                      <a:r>
                        <a:rPr lang="pt-BR" sz="1200">
                          <a:effectLst/>
                          <a:latin typeface="Arial" pitchFamily="34" charset="0"/>
                          <a:cs typeface="Arial" pitchFamily="34" charset="0"/>
                        </a:rPr>
                        <a:t>27.600</a:t>
                      </a:r>
                      <a:endParaRPr lang="pt-BR" sz="1200">
                        <a:effectLst/>
                        <a:latin typeface="Arial" pitchFamily="34" charset="0"/>
                        <a:ea typeface="Calibri"/>
                        <a:cs typeface="Arial" pitchFamily="34" charset="0"/>
                      </a:endParaRPr>
                    </a:p>
                  </a:txBody>
                  <a:tcPr marL="68605" marR="68605" marT="0" marB="0" anchor="ctr"/>
                </a:tc>
                <a:tc>
                  <a:txBody>
                    <a:bodyPr/>
                    <a:lstStyle/>
                    <a:p>
                      <a:pPr algn="ctr">
                        <a:lnSpc>
                          <a:spcPct val="107000"/>
                        </a:lnSpc>
                        <a:spcAft>
                          <a:spcPts val="0"/>
                        </a:spcAft>
                      </a:pPr>
                      <a:r>
                        <a:rPr lang="pt-BR" sz="1200">
                          <a:effectLst/>
                          <a:latin typeface="Arial" pitchFamily="34" charset="0"/>
                          <a:cs typeface="Arial" pitchFamily="34" charset="0"/>
                        </a:rPr>
                        <a:t>248.400</a:t>
                      </a:r>
                      <a:endParaRPr lang="pt-BR" sz="1200">
                        <a:effectLst/>
                        <a:latin typeface="Arial" pitchFamily="34" charset="0"/>
                        <a:ea typeface="Calibri"/>
                        <a:cs typeface="Arial" pitchFamily="34" charset="0"/>
                      </a:endParaRPr>
                    </a:p>
                  </a:txBody>
                  <a:tcPr marL="68605" marR="68605" marT="0" marB="0"/>
                </a:tc>
                <a:extLst>
                  <a:ext uri="{0D108BD9-81ED-4DB2-BD59-A6C34878D82A}">
                    <a16:rowId xmlns="" xmlns:a16="http://schemas.microsoft.com/office/drawing/2014/main" val="10001"/>
                  </a:ext>
                </a:extLst>
              </a:tr>
              <a:tr h="299501">
                <a:tc>
                  <a:txBody>
                    <a:bodyPr/>
                    <a:lstStyle/>
                    <a:p>
                      <a:pPr algn="ctr">
                        <a:lnSpc>
                          <a:spcPct val="107000"/>
                        </a:lnSpc>
                        <a:spcAft>
                          <a:spcPts val="800"/>
                        </a:spcAft>
                      </a:pPr>
                      <a:r>
                        <a:rPr lang="pt-BR" sz="1200">
                          <a:effectLst/>
                          <a:latin typeface="Arial" pitchFamily="34" charset="0"/>
                          <a:cs typeface="Arial" pitchFamily="34" charset="0"/>
                        </a:rPr>
                        <a:t>Itanhaém</a:t>
                      </a:r>
                      <a:endParaRPr lang="pt-BR" sz="1200">
                        <a:effectLst/>
                        <a:latin typeface="Arial" pitchFamily="34" charset="0"/>
                        <a:ea typeface="Calibri"/>
                        <a:cs typeface="Arial" pitchFamily="34" charset="0"/>
                      </a:endParaRPr>
                    </a:p>
                  </a:txBody>
                  <a:tcPr marL="68605" marR="68605" marT="0" marB="0" anchor="ctr"/>
                </a:tc>
                <a:tc>
                  <a:txBody>
                    <a:bodyPr/>
                    <a:lstStyle/>
                    <a:p>
                      <a:pPr algn="ctr">
                        <a:lnSpc>
                          <a:spcPct val="107000"/>
                        </a:lnSpc>
                        <a:spcAft>
                          <a:spcPts val="800"/>
                        </a:spcAft>
                      </a:pPr>
                      <a:r>
                        <a:rPr lang="pt-BR" sz="1200">
                          <a:effectLst/>
                          <a:latin typeface="Arial" pitchFamily="34" charset="0"/>
                          <a:cs typeface="Arial" pitchFamily="34" charset="0"/>
                        </a:rPr>
                        <a:t>57</a:t>
                      </a:r>
                      <a:endParaRPr lang="pt-BR" sz="1200">
                        <a:effectLst/>
                        <a:latin typeface="Arial" pitchFamily="34" charset="0"/>
                        <a:ea typeface="Calibri"/>
                        <a:cs typeface="Arial" pitchFamily="34" charset="0"/>
                      </a:endParaRPr>
                    </a:p>
                  </a:txBody>
                  <a:tcPr marL="68605" marR="68605" marT="0" marB="0" anchor="ctr"/>
                </a:tc>
                <a:tc>
                  <a:txBody>
                    <a:bodyPr/>
                    <a:lstStyle/>
                    <a:p>
                      <a:pPr algn="ctr">
                        <a:lnSpc>
                          <a:spcPct val="107000"/>
                        </a:lnSpc>
                        <a:spcAft>
                          <a:spcPts val="800"/>
                        </a:spcAft>
                      </a:pPr>
                      <a:r>
                        <a:rPr lang="pt-BR" sz="1200">
                          <a:effectLst/>
                          <a:latin typeface="Arial" pitchFamily="34" charset="0"/>
                          <a:cs typeface="Arial" pitchFamily="34" charset="0"/>
                        </a:rPr>
                        <a:t>22.800</a:t>
                      </a:r>
                      <a:endParaRPr lang="pt-BR" sz="1200">
                        <a:effectLst/>
                        <a:latin typeface="Arial" pitchFamily="34" charset="0"/>
                        <a:ea typeface="Calibri"/>
                        <a:cs typeface="Arial" pitchFamily="34" charset="0"/>
                      </a:endParaRPr>
                    </a:p>
                  </a:txBody>
                  <a:tcPr marL="68605" marR="68605" marT="0" marB="0" anchor="ctr"/>
                </a:tc>
                <a:tc>
                  <a:txBody>
                    <a:bodyPr/>
                    <a:lstStyle/>
                    <a:p>
                      <a:pPr algn="ctr">
                        <a:lnSpc>
                          <a:spcPct val="107000"/>
                        </a:lnSpc>
                        <a:spcAft>
                          <a:spcPts val="0"/>
                        </a:spcAft>
                      </a:pPr>
                      <a:r>
                        <a:rPr lang="pt-BR" sz="1200">
                          <a:effectLst/>
                          <a:latin typeface="Arial" pitchFamily="34" charset="0"/>
                          <a:cs typeface="Arial" pitchFamily="34" charset="0"/>
                        </a:rPr>
                        <a:t>205.200</a:t>
                      </a:r>
                      <a:endParaRPr lang="pt-BR" sz="1200">
                        <a:effectLst/>
                        <a:latin typeface="Arial" pitchFamily="34" charset="0"/>
                        <a:ea typeface="Calibri"/>
                        <a:cs typeface="Arial" pitchFamily="34" charset="0"/>
                      </a:endParaRPr>
                    </a:p>
                  </a:txBody>
                  <a:tcPr marL="68605" marR="68605" marT="0" marB="0"/>
                </a:tc>
                <a:extLst>
                  <a:ext uri="{0D108BD9-81ED-4DB2-BD59-A6C34878D82A}">
                    <a16:rowId xmlns="" xmlns:a16="http://schemas.microsoft.com/office/drawing/2014/main" val="10002"/>
                  </a:ext>
                </a:extLst>
              </a:tr>
              <a:tr h="335003">
                <a:tc>
                  <a:txBody>
                    <a:bodyPr/>
                    <a:lstStyle/>
                    <a:p>
                      <a:pPr algn="ctr">
                        <a:lnSpc>
                          <a:spcPct val="107000"/>
                        </a:lnSpc>
                        <a:spcAft>
                          <a:spcPts val="800"/>
                        </a:spcAft>
                      </a:pPr>
                      <a:r>
                        <a:rPr lang="pt-BR" sz="1200">
                          <a:effectLst/>
                          <a:latin typeface="Arial" pitchFamily="34" charset="0"/>
                          <a:cs typeface="Arial" pitchFamily="34" charset="0"/>
                        </a:rPr>
                        <a:t>Ubatuba</a:t>
                      </a:r>
                      <a:endParaRPr lang="pt-BR" sz="1200">
                        <a:effectLst/>
                        <a:latin typeface="Arial" pitchFamily="34" charset="0"/>
                        <a:ea typeface="Calibri"/>
                        <a:cs typeface="Arial" pitchFamily="34" charset="0"/>
                      </a:endParaRPr>
                    </a:p>
                  </a:txBody>
                  <a:tcPr marL="68605" marR="68605" marT="0" marB="0" anchor="ctr"/>
                </a:tc>
                <a:tc>
                  <a:txBody>
                    <a:bodyPr/>
                    <a:lstStyle/>
                    <a:p>
                      <a:pPr algn="ctr">
                        <a:lnSpc>
                          <a:spcPct val="107000"/>
                        </a:lnSpc>
                        <a:spcAft>
                          <a:spcPts val="800"/>
                        </a:spcAft>
                      </a:pPr>
                      <a:r>
                        <a:rPr lang="pt-BR" sz="1200">
                          <a:effectLst/>
                          <a:latin typeface="Arial" pitchFamily="34" charset="0"/>
                          <a:cs typeface="Arial" pitchFamily="34" charset="0"/>
                        </a:rPr>
                        <a:t>151</a:t>
                      </a:r>
                      <a:endParaRPr lang="pt-BR" sz="1200">
                        <a:effectLst/>
                        <a:latin typeface="Arial" pitchFamily="34" charset="0"/>
                        <a:ea typeface="Calibri"/>
                        <a:cs typeface="Arial" pitchFamily="34" charset="0"/>
                      </a:endParaRPr>
                    </a:p>
                  </a:txBody>
                  <a:tcPr marL="68605" marR="68605" marT="0" marB="0" anchor="ctr"/>
                </a:tc>
                <a:tc>
                  <a:txBody>
                    <a:bodyPr/>
                    <a:lstStyle/>
                    <a:p>
                      <a:pPr algn="ctr">
                        <a:lnSpc>
                          <a:spcPct val="107000"/>
                        </a:lnSpc>
                        <a:spcAft>
                          <a:spcPts val="800"/>
                        </a:spcAft>
                      </a:pPr>
                      <a:r>
                        <a:rPr lang="pt-BR" sz="1200">
                          <a:effectLst/>
                          <a:latin typeface="Arial" pitchFamily="34" charset="0"/>
                          <a:cs typeface="Arial" pitchFamily="34" charset="0"/>
                        </a:rPr>
                        <a:t>60.400</a:t>
                      </a:r>
                      <a:endParaRPr lang="pt-BR" sz="1200">
                        <a:effectLst/>
                        <a:latin typeface="Arial" pitchFamily="34" charset="0"/>
                        <a:ea typeface="Calibri"/>
                        <a:cs typeface="Arial" pitchFamily="34" charset="0"/>
                      </a:endParaRPr>
                    </a:p>
                  </a:txBody>
                  <a:tcPr marL="68605" marR="68605" marT="0" marB="0" anchor="ctr"/>
                </a:tc>
                <a:tc>
                  <a:txBody>
                    <a:bodyPr/>
                    <a:lstStyle/>
                    <a:p>
                      <a:pPr algn="ctr">
                        <a:lnSpc>
                          <a:spcPct val="107000"/>
                        </a:lnSpc>
                        <a:spcAft>
                          <a:spcPts val="0"/>
                        </a:spcAft>
                      </a:pPr>
                      <a:r>
                        <a:rPr lang="pt-BR" sz="1200">
                          <a:effectLst/>
                          <a:latin typeface="Arial" pitchFamily="34" charset="0"/>
                          <a:cs typeface="Arial" pitchFamily="34" charset="0"/>
                        </a:rPr>
                        <a:t>543.600</a:t>
                      </a:r>
                      <a:endParaRPr lang="pt-BR" sz="1200">
                        <a:effectLst/>
                        <a:latin typeface="Arial" pitchFamily="34" charset="0"/>
                        <a:ea typeface="Calibri"/>
                        <a:cs typeface="Arial" pitchFamily="34" charset="0"/>
                      </a:endParaRPr>
                    </a:p>
                  </a:txBody>
                  <a:tcPr marL="68605" marR="68605" marT="0" marB="0"/>
                </a:tc>
                <a:extLst>
                  <a:ext uri="{0D108BD9-81ED-4DB2-BD59-A6C34878D82A}">
                    <a16:rowId xmlns="" xmlns:a16="http://schemas.microsoft.com/office/drawing/2014/main" val="10003"/>
                  </a:ext>
                </a:extLst>
              </a:tr>
              <a:tr h="299501">
                <a:tc>
                  <a:txBody>
                    <a:bodyPr/>
                    <a:lstStyle/>
                    <a:p>
                      <a:pPr algn="ctr">
                        <a:lnSpc>
                          <a:spcPct val="107000"/>
                        </a:lnSpc>
                        <a:spcAft>
                          <a:spcPts val="800"/>
                        </a:spcAft>
                      </a:pPr>
                      <a:r>
                        <a:rPr lang="pt-BR" sz="1200">
                          <a:effectLst/>
                          <a:latin typeface="Arial" pitchFamily="34" charset="0"/>
                          <a:cs typeface="Arial" pitchFamily="34" charset="0"/>
                        </a:rPr>
                        <a:t>Total</a:t>
                      </a:r>
                      <a:endParaRPr lang="pt-BR" sz="1200">
                        <a:effectLst/>
                        <a:latin typeface="Arial" pitchFamily="34" charset="0"/>
                        <a:ea typeface="Calibri"/>
                        <a:cs typeface="Arial" pitchFamily="34" charset="0"/>
                      </a:endParaRPr>
                    </a:p>
                  </a:txBody>
                  <a:tcPr marL="68605" marR="68605" marT="0" marB="0" anchor="ctr"/>
                </a:tc>
                <a:tc>
                  <a:txBody>
                    <a:bodyPr/>
                    <a:lstStyle/>
                    <a:p>
                      <a:pPr algn="ctr">
                        <a:lnSpc>
                          <a:spcPct val="107000"/>
                        </a:lnSpc>
                        <a:spcAft>
                          <a:spcPts val="800"/>
                        </a:spcAft>
                      </a:pPr>
                      <a:r>
                        <a:rPr lang="pt-BR" sz="1200">
                          <a:effectLst/>
                          <a:latin typeface="Arial" pitchFamily="34" charset="0"/>
                          <a:cs typeface="Arial" pitchFamily="34" charset="0"/>
                        </a:rPr>
                        <a:t>277</a:t>
                      </a:r>
                      <a:endParaRPr lang="pt-BR" sz="1200">
                        <a:effectLst/>
                        <a:latin typeface="Arial" pitchFamily="34" charset="0"/>
                        <a:ea typeface="Calibri"/>
                        <a:cs typeface="Arial" pitchFamily="34" charset="0"/>
                      </a:endParaRPr>
                    </a:p>
                  </a:txBody>
                  <a:tcPr marL="68605" marR="68605" marT="0" marB="0" anchor="ctr"/>
                </a:tc>
                <a:tc>
                  <a:txBody>
                    <a:bodyPr/>
                    <a:lstStyle/>
                    <a:p>
                      <a:pPr algn="ctr">
                        <a:lnSpc>
                          <a:spcPct val="107000"/>
                        </a:lnSpc>
                        <a:spcAft>
                          <a:spcPts val="800"/>
                        </a:spcAft>
                      </a:pPr>
                      <a:r>
                        <a:rPr lang="pt-BR" sz="1200">
                          <a:effectLst/>
                          <a:latin typeface="Arial" pitchFamily="34" charset="0"/>
                          <a:cs typeface="Arial" pitchFamily="34" charset="0"/>
                        </a:rPr>
                        <a:t>110.800</a:t>
                      </a:r>
                      <a:endParaRPr lang="pt-BR" sz="1200">
                        <a:effectLst/>
                        <a:latin typeface="Arial" pitchFamily="34" charset="0"/>
                        <a:ea typeface="Calibri"/>
                        <a:cs typeface="Arial" pitchFamily="34" charset="0"/>
                      </a:endParaRPr>
                    </a:p>
                  </a:txBody>
                  <a:tcPr marL="68605" marR="68605" marT="0" marB="0" anchor="ctr"/>
                </a:tc>
                <a:tc>
                  <a:txBody>
                    <a:bodyPr/>
                    <a:lstStyle/>
                    <a:p>
                      <a:pPr algn="ctr">
                        <a:lnSpc>
                          <a:spcPct val="107000"/>
                        </a:lnSpc>
                        <a:spcAft>
                          <a:spcPts val="0"/>
                        </a:spcAft>
                      </a:pPr>
                      <a:r>
                        <a:rPr lang="pt-BR" sz="1200">
                          <a:effectLst/>
                          <a:latin typeface="Arial" pitchFamily="34" charset="0"/>
                          <a:cs typeface="Arial" pitchFamily="34" charset="0"/>
                        </a:rPr>
                        <a:t>R$ 997.200</a:t>
                      </a:r>
                      <a:endParaRPr lang="pt-BR" sz="1200">
                        <a:effectLst/>
                        <a:latin typeface="Arial" pitchFamily="34" charset="0"/>
                        <a:ea typeface="Calibri"/>
                        <a:cs typeface="Arial" pitchFamily="34" charset="0"/>
                      </a:endParaRPr>
                    </a:p>
                  </a:txBody>
                  <a:tcPr marL="68605" marR="68605" marT="0" marB="0"/>
                </a:tc>
                <a:extLst>
                  <a:ext uri="{0D108BD9-81ED-4DB2-BD59-A6C34878D82A}">
                    <a16:rowId xmlns="" xmlns:a16="http://schemas.microsoft.com/office/drawing/2014/main" val="10004"/>
                  </a:ext>
                </a:extLst>
              </a:tr>
            </a:tbl>
          </a:graphicData>
        </a:graphic>
      </p:graphicFrame>
      <p:sp>
        <p:nvSpPr>
          <p:cNvPr id="15432" name="CaixaDeTexto 7">
            <a:extLst>
              <a:ext uri="{FF2B5EF4-FFF2-40B4-BE49-F238E27FC236}">
                <a16:creationId xmlns="" xmlns:a16="http://schemas.microsoft.com/office/drawing/2014/main" id="{9E70CC7A-8AC8-4BD7-8D25-DA142BEA4A11}"/>
              </a:ext>
            </a:extLst>
          </p:cNvPr>
          <p:cNvSpPr txBox="1">
            <a:spLocks noChangeArrowheads="1"/>
          </p:cNvSpPr>
          <p:nvPr/>
        </p:nvSpPr>
        <p:spPr bwMode="auto">
          <a:xfrm>
            <a:off x="6948488" y="4441825"/>
            <a:ext cx="5151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pt-BR" sz="1400">
                <a:solidFill>
                  <a:schemeClr val="bg1"/>
                </a:solidFill>
                <a:latin typeface="Calibri"/>
                <a:cs typeface="Calibri"/>
              </a:rPr>
              <a:t>Project </a:t>
            </a:r>
            <a:r>
              <a:rPr lang="pt-BR" sz="1400" err="1">
                <a:solidFill>
                  <a:schemeClr val="bg1"/>
                </a:solidFill>
                <a:latin typeface="Calibri"/>
                <a:cs typeface="Calibri"/>
              </a:rPr>
              <a:t>Phase</a:t>
            </a:r>
            <a:r>
              <a:rPr lang="pt-BR" sz="1400">
                <a:solidFill>
                  <a:schemeClr val="bg1"/>
                </a:solidFill>
                <a:latin typeface="Calibri"/>
                <a:cs typeface="Calibri"/>
              </a:rPr>
              <a:t> 1: 33% </a:t>
            </a:r>
            <a:r>
              <a:rPr lang="pt-BR" sz="1400" err="1">
                <a:solidFill>
                  <a:schemeClr val="bg1"/>
                </a:solidFill>
                <a:latin typeface="Calibri"/>
                <a:cs typeface="Calibri"/>
              </a:rPr>
              <a:t>of</a:t>
            </a:r>
            <a:r>
              <a:rPr lang="pt-BR" sz="1400">
                <a:solidFill>
                  <a:schemeClr val="bg1"/>
                </a:solidFill>
                <a:latin typeface="Calibri"/>
                <a:cs typeface="Calibri"/>
              </a:rPr>
              <a:t> total</a:t>
            </a:r>
            <a:endParaRPr lang="pt-BR">
              <a:solidFill>
                <a:schemeClr val="bg1"/>
              </a:solidFill>
              <a:latin typeface="Calibri"/>
              <a:cs typeface="Calibri"/>
            </a:endParaRPr>
          </a:p>
        </p:txBody>
      </p:sp>
      <p:sp>
        <p:nvSpPr>
          <p:cNvPr id="15433" name="Retângulo 15">
            <a:extLst>
              <a:ext uri="{FF2B5EF4-FFF2-40B4-BE49-F238E27FC236}">
                <a16:creationId xmlns="" xmlns:a16="http://schemas.microsoft.com/office/drawing/2014/main" id="{861A6F6F-8D94-486C-8599-31A37252CEDE}"/>
              </a:ext>
            </a:extLst>
          </p:cNvPr>
          <p:cNvSpPr>
            <a:spLocks noChangeArrowheads="1"/>
          </p:cNvSpPr>
          <p:nvPr/>
        </p:nvSpPr>
        <p:spPr bwMode="auto">
          <a:xfrm>
            <a:off x="212725" y="614363"/>
            <a:ext cx="7413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1000"/>
              </a:spcAft>
              <a:buFontTx/>
              <a:buNone/>
            </a:pPr>
            <a:r>
              <a:rPr lang="pt-BR" altLang="pt-BR" sz="2400" b="1">
                <a:solidFill>
                  <a:srgbClr val="00B0F0"/>
                </a:solidFill>
                <a:ea typeface="Calibri" panose="020F0502020204030204" pitchFamily="34" charset="0"/>
                <a:cs typeface="Times New Roman" panose="02020603050405020304" pitchFamily="18" charset="0"/>
              </a:rPr>
              <a:t>Component 1- Payment for Environmental Services - PES</a:t>
            </a:r>
          </a:p>
        </p:txBody>
      </p:sp>
      <p:pic>
        <p:nvPicPr>
          <p:cNvPr id="15434" name="Picture 3">
            <a:extLst>
              <a:ext uri="{FF2B5EF4-FFF2-40B4-BE49-F238E27FC236}">
                <a16:creationId xmlns="" xmlns:a16="http://schemas.microsoft.com/office/drawing/2014/main" id="{D4BF76AF-3D3B-4F4C-BE41-DFE850F8C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35" name="Picture 2" descr="Vida na Água - Movimento ODS Santa Catarina">
            <a:extLst>
              <a:ext uri="{FF2B5EF4-FFF2-40B4-BE49-F238E27FC236}">
                <a16:creationId xmlns="" xmlns:a16="http://schemas.microsoft.com/office/drawing/2014/main" id="{0AC01046-2BB3-4DE7-8CE1-6042CE516B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6" name="Picture 10">
            <a:extLst>
              <a:ext uri="{FF2B5EF4-FFF2-40B4-BE49-F238E27FC236}">
                <a16:creationId xmlns="" xmlns:a16="http://schemas.microsoft.com/office/drawing/2014/main" id="{89166E35-1473-4647-8A04-F84C0A04D4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1D596372-B0D3-4F4F-A4D8-5394BE54280A}"/>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8554CD56-B274-45DC-A8B4-6C401E3013AF}"/>
              </a:ext>
            </a:extLst>
          </p:cNvPr>
          <p:cNvSpPr/>
          <p:nvPr/>
        </p:nvSpPr>
        <p:spPr>
          <a:xfrm>
            <a:off x="3175" y="-63500"/>
            <a:ext cx="12192000" cy="69215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sp>
        <p:nvSpPr>
          <p:cNvPr id="16388" name="CaixaDeTexto 4">
            <a:extLst>
              <a:ext uri="{FF2B5EF4-FFF2-40B4-BE49-F238E27FC236}">
                <a16:creationId xmlns="" xmlns:a16="http://schemas.microsoft.com/office/drawing/2014/main" id="{CFC17FDB-3755-4904-9C29-8DD3B0B6C2EF}"/>
              </a:ext>
            </a:extLst>
          </p:cNvPr>
          <p:cNvSpPr txBox="1">
            <a:spLocks noChangeArrowheads="1"/>
          </p:cNvSpPr>
          <p:nvPr/>
        </p:nvSpPr>
        <p:spPr bwMode="auto">
          <a:xfrm>
            <a:off x="90488" y="766763"/>
            <a:ext cx="9596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pt-BR" sz="1800">
                <a:solidFill>
                  <a:schemeClr val="bg1"/>
                </a:solidFill>
              </a:rPr>
              <a:t>__________________________________________________________________________________</a:t>
            </a:r>
          </a:p>
        </p:txBody>
      </p:sp>
      <p:sp>
        <p:nvSpPr>
          <p:cNvPr id="16389" name="Retângulo 15">
            <a:extLst>
              <a:ext uri="{FF2B5EF4-FFF2-40B4-BE49-F238E27FC236}">
                <a16:creationId xmlns="" xmlns:a16="http://schemas.microsoft.com/office/drawing/2014/main" id="{B4E85015-92AD-498B-9112-C26569E26C8A}"/>
              </a:ext>
            </a:extLst>
          </p:cNvPr>
          <p:cNvSpPr>
            <a:spLocks noChangeArrowheads="1"/>
          </p:cNvSpPr>
          <p:nvPr/>
        </p:nvSpPr>
        <p:spPr bwMode="auto">
          <a:xfrm>
            <a:off x="212725" y="614363"/>
            <a:ext cx="7413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1000"/>
              </a:spcAft>
              <a:buFontTx/>
              <a:buNone/>
            </a:pPr>
            <a:r>
              <a:rPr lang="pt-BR" altLang="pt-BR" sz="2400" b="1">
                <a:solidFill>
                  <a:srgbClr val="00B0F0"/>
                </a:solidFill>
                <a:ea typeface="Calibri" panose="020F0502020204030204" pitchFamily="34" charset="0"/>
                <a:cs typeface="Times New Roman" panose="02020603050405020304" pitchFamily="18" charset="0"/>
              </a:rPr>
              <a:t>Component 1- Payment for Environmental Services - PES</a:t>
            </a:r>
          </a:p>
        </p:txBody>
      </p:sp>
      <p:pic>
        <p:nvPicPr>
          <p:cNvPr id="16390" name="Imagem 14">
            <a:extLst>
              <a:ext uri="{FF2B5EF4-FFF2-40B4-BE49-F238E27FC236}">
                <a16:creationId xmlns="" xmlns:a16="http://schemas.microsoft.com/office/drawing/2014/main" id="{C1554835-6FD0-4309-BC72-BC884AE9498F}"/>
              </a:ext>
            </a:extLst>
          </p:cNvPr>
          <p:cNvPicPr>
            <a:picLocks noChangeAspect="1"/>
          </p:cNvPicPr>
          <p:nvPr/>
        </p:nvPicPr>
        <p:blipFill>
          <a:blip r:embed="rId2">
            <a:extLst>
              <a:ext uri="{28A0092B-C50C-407E-A947-70E740481C1C}">
                <a14:useLocalDpi xmlns:a14="http://schemas.microsoft.com/office/drawing/2010/main" val="0"/>
              </a:ext>
            </a:extLst>
          </a:blip>
          <a:srcRect l="-5" b="30618"/>
          <a:stretch>
            <a:fillRect/>
          </a:stretch>
        </p:blipFill>
        <p:spPr bwMode="auto">
          <a:xfrm>
            <a:off x="415925" y="3997325"/>
            <a:ext cx="19716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Imagem 15">
            <a:extLst>
              <a:ext uri="{FF2B5EF4-FFF2-40B4-BE49-F238E27FC236}">
                <a16:creationId xmlns="" xmlns:a16="http://schemas.microsoft.com/office/drawing/2014/main" id="{11BE5E35-6FFB-4577-832B-53EFEB55A255}"/>
              </a:ext>
            </a:extLst>
          </p:cNvPr>
          <p:cNvPicPr>
            <a:picLocks noChangeAspect="1"/>
          </p:cNvPicPr>
          <p:nvPr/>
        </p:nvPicPr>
        <p:blipFill>
          <a:blip r:embed="rId3">
            <a:extLst>
              <a:ext uri="{28A0092B-C50C-407E-A947-70E740481C1C}">
                <a14:useLocalDpi xmlns:a14="http://schemas.microsoft.com/office/drawing/2010/main" val="0"/>
              </a:ext>
            </a:extLst>
          </a:blip>
          <a:srcRect t="5527" r="3" b="3622"/>
          <a:stretch>
            <a:fillRect/>
          </a:stretch>
        </p:blipFill>
        <p:spPr bwMode="auto">
          <a:xfrm>
            <a:off x="7332663" y="1487488"/>
            <a:ext cx="4759325"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Imagem 18" descr="TENDA PIRAMIDAL | Tendas &amp;amp; Companhia - COBRINDO AS MELHORES CABEÇAS">
            <a:extLst>
              <a:ext uri="{FF2B5EF4-FFF2-40B4-BE49-F238E27FC236}">
                <a16:creationId xmlns="" xmlns:a16="http://schemas.microsoft.com/office/drawing/2014/main" id="{E0604A82-66AB-4C06-B10D-7468407E4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1487488"/>
            <a:ext cx="3759200"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Imagem 19" descr="Mesa fixa de triagem">
            <a:extLst>
              <a:ext uri="{FF2B5EF4-FFF2-40B4-BE49-F238E27FC236}">
                <a16:creationId xmlns="" xmlns:a16="http://schemas.microsoft.com/office/drawing/2014/main" id="{833D3E81-80F5-46B8-8B2F-84BD97B190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9563" y="3997325"/>
            <a:ext cx="320992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3" descr="C:\Users\joanafa\Documents\Projetos\Lixo no Mar\2021 Retomada\Divulgação\Identidade visual\WhatsApp Image 2021-11-09 at 14.43.08 (3).jpeg">
            <a:extLst>
              <a:ext uri="{FF2B5EF4-FFF2-40B4-BE49-F238E27FC236}">
                <a16:creationId xmlns="" xmlns:a16="http://schemas.microsoft.com/office/drawing/2014/main" id="{98F36B58-A096-4AC6-85B8-167CBCDF85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4525" y="1487488"/>
            <a:ext cx="2684463"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3">
            <a:extLst>
              <a:ext uri="{FF2B5EF4-FFF2-40B4-BE49-F238E27FC236}">
                <a16:creationId xmlns="" xmlns:a16="http://schemas.microsoft.com/office/drawing/2014/main" id="{89405955-596F-447A-874B-3C9FA54C59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6" name="Picture 2" descr="Vida na Água - Movimento ODS Santa Catarina">
            <a:extLst>
              <a:ext uri="{FF2B5EF4-FFF2-40B4-BE49-F238E27FC236}">
                <a16:creationId xmlns="" xmlns:a16="http://schemas.microsoft.com/office/drawing/2014/main" id="{7DB18B11-4656-4964-91FD-26BD8EC266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0">
            <a:extLst>
              <a:ext uri="{FF2B5EF4-FFF2-40B4-BE49-F238E27FC236}">
                <a16:creationId xmlns="" xmlns:a16="http://schemas.microsoft.com/office/drawing/2014/main" id="{B0727CA8-429F-4C3B-A269-D95D277049AD}"/>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03984F35-8538-4FF0-9665-BB75C44F71FE}"/>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05664F3E-FE46-4F3A-91FE-0BACF7C508B8}"/>
              </a:ext>
            </a:extLst>
          </p:cNvPr>
          <p:cNvSpPr/>
          <p:nvPr/>
        </p:nvSpPr>
        <p:spPr>
          <a:xfrm>
            <a:off x="-57150" y="-90488"/>
            <a:ext cx="12249150" cy="701992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sp>
        <p:nvSpPr>
          <p:cNvPr id="17412" name="Retângulo 9">
            <a:extLst>
              <a:ext uri="{FF2B5EF4-FFF2-40B4-BE49-F238E27FC236}">
                <a16:creationId xmlns="" xmlns:a16="http://schemas.microsoft.com/office/drawing/2014/main" id="{88B39226-C52C-4C67-B714-8E01B484D940}"/>
              </a:ext>
            </a:extLst>
          </p:cNvPr>
          <p:cNvSpPr>
            <a:spLocks noChangeArrowheads="1"/>
          </p:cNvSpPr>
          <p:nvPr/>
        </p:nvSpPr>
        <p:spPr bwMode="auto">
          <a:xfrm>
            <a:off x="212725" y="623888"/>
            <a:ext cx="854868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1000"/>
              </a:spcAft>
              <a:buFontTx/>
              <a:buNone/>
            </a:pPr>
            <a:r>
              <a:rPr lang="en-US" altLang="pt-BR" sz="2400" b="1">
                <a:solidFill>
                  <a:srgbClr val="DA86DC"/>
                </a:solidFill>
                <a:ea typeface="Calibri" panose="020F0502020204030204" pitchFamily="34" charset="0"/>
                <a:cs typeface="Times New Roman" panose="02020603050405020304" pitchFamily="18" charset="0"/>
              </a:rPr>
              <a:t>Component 2 - Environmental Education (EE) and Communication</a:t>
            </a:r>
          </a:p>
          <a:p>
            <a:pPr eaLnBrk="1" hangingPunct="1">
              <a:lnSpc>
                <a:spcPct val="100000"/>
              </a:lnSpc>
              <a:spcBef>
                <a:spcPct val="0"/>
              </a:spcBef>
              <a:spcAft>
                <a:spcPts val="1000"/>
              </a:spcAft>
              <a:buFontTx/>
              <a:buNone/>
            </a:pPr>
            <a:endParaRPr lang="pt-BR" altLang="pt-BR" sz="2400" b="1">
              <a:solidFill>
                <a:srgbClr val="00B0F0"/>
              </a:solidFill>
              <a:ea typeface="Calibri" panose="020F0502020204030204" pitchFamily="34" charset="0"/>
              <a:cs typeface="Times New Roman" panose="02020603050405020304" pitchFamily="18" charset="0"/>
            </a:endParaRPr>
          </a:p>
        </p:txBody>
      </p:sp>
      <p:sp>
        <p:nvSpPr>
          <p:cNvPr id="17413" name="Espaço Reservado para Conteúdo 2">
            <a:extLst>
              <a:ext uri="{FF2B5EF4-FFF2-40B4-BE49-F238E27FC236}">
                <a16:creationId xmlns="" xmlns:a16="http://schemas.microsoft.com/office/drawing/2014/main" id="{054AC5AC-7EC2-4823-8D5F-DF6838263AF9}"/>
              </a:ext>
            </a:extLst>
          </p:cNvPr>
          <p:cNvSpPr>
            <a:spLocks noGrp="1"/>
          </p:cNvSpPr>
          <p:nvPr>
            <p:ph idx="1"/>
          </p:nvPr>
        </p:nvSpPr>
        <p:spPr>
          <a:xfrm>
            <a:off x="354013" y="4130675"/>
            <a:ext cx="10425112" cy="2241550"/>
          </a:xfrm>
        </p:spPr>
        <p:txBody>
          <a:bodyPr/>
          <a:lstStyle/>
          <a:p>
            <a:r>
              <a:rPr lang="en-US" altLang="pt-BR" sz="1400">
                <a:solidFill>
                  <a:schemeClr val="bg1"/>
                </a:solidFill>
              </a:rPr>
              <a:t>Beach, river and coastal cleaning campaigns</a:t>
            </a:r>
          </a:p>
          <a:p>
            <a:r>
              <a:rPr lang="en-US" altLang="pt-BR" sz="1400">
                <a:solidFill>
                  <a:schemeClr val="bg1"/>
                </a:solidFill>
              </a:rPr>
              <a:t>Campaign for the replacement of plastic containers and isopores with the local commerce </a:t>
            </a:r>
          </a:p>
          <a:p>
            <a:r>
              <a:rPr lang="en-US" altLang="pt-BR" sz="1400">
                <a:solidFill>
                  <a:schemeClr val="bg1"/>
                </a:solidFill>
              </a:rPr>
              <a:t>Support to the collectors' cooperatives</a:t>
            </a:r>
          </a:p>
          <a:p>
            <a:r>
              <a:rPr lang="en-US" altLang="pt-BR" sz="1400">
                <a:solidFill>
                  <a:schemeClr val="bg1"/>
                </a:solidFill>
              </a:rPr>
              <a:t>Ecobarriers</a:t>
            </a:r>
          </a:p>
          <a:p>
            <a:r>
              <a:rPr lang="en-US" altLang="pt-BR" sz="1400">
                <a:solidFill>
                  <a:schemeClr val="bg1"/>
                </a:solidFill>
              </a:rPr>
              <a:t>EE in schools</a:t>
            </a:r>
          </a:p>
          <a:p>
            <a:r>
              <a:rPr lang="en-US" altLang="pt-BR" sz="1400">
                <a:solidFill>
                  <a:schemeClr val="bg1"/>
                </a:solidFill>
              </a:rPr>
              <a:t>Campaigns in cities and social networks</a:t>
            </a:r>
          </a:p>
          <a:p>
            <a:r>
              <a:rPr lang="en-US" altLang="pt-BR" sz="1400">
                <a:solidFill>
                  <a:schemeClr val="bg1"/>
                </a:solidFill>
              </a:rPr>
              <a:t>In partnership with municipalities and other partners</a:t>
            </a:r>
            <a:endParaRPr lang="pt-BR" altLang="pt-BR" sz="1400">
              <a:solidFill>
                <a:schemeClr val="bg1"/>
              </a:solidFill>
            </a:endParaRPr>
          </a:p>
        </p:txBody>
      </p:sp>
      <p:pic>
        <p:nvPicPr>
          <p:cNvPr id="17414" name="Picture 2" descr="Grupo recolhe em média 117kg de lixo das praias">
            <a:extLst>
              <a:ext uri="{FF2B5EF4-FFF2-40B4-BE49-F238E27FC236}">
                <a16:creationId xmlns="" xmlns:a16="http://schemas.microsoft.com/office/drawing/2014/main" id="{DD19413B-9A83-4E53-8BDB-9BBD6C0B6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8" y="1285875"/>
            <a:ext cx="3679825"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
            <a:extLst>
              <a:ext uri="{FF2B5EF4-FFF2-40B4-BE49-F238E27FC236}">
                <a16:creationId xmlns="" xmlns:a16="http://schemas.microsoft.com/office/drawing/2014/main" id="{D8D66A07-4808-4322-84D8-52A435E53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827" t="26357" r="4352" b="42271"/>
          <a:stretch>
            <a:fillRect/>
          </a:stretch>
        </p:blipFill>
        <p:spPr bwMode="auto">
          <a:xfrm>
            <a:off x="4591050" y="1285875"/>
            <a:ext cx="3586163" cy="255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3">
            <a:extLst>
              <a:ext uri="{FF2B5EF4-FFF2-40B4-BE49-F238E27FC236}">
                <a16:creationId xmlns="" xmlns:a16="http://schemas.microsoft.com/office/drawing/2014/main" id="{F65BE296-B013-4CD7-91AA-3EF321665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7" name="Picture 2" descr="Vida na Água - Movimento ODS Santa Catarina">
            <a:extLst>
              <a:ext uri="{FF2B5EF4-FFF2-40B4-BE49-F238E27FC236}">
                <a16:creationId xmlns="" xmlns:a16="http://schemas.microsoft.com/office/drawing/2014/main" id="{F595B05A-FA97-4AC4-B1AE-3FC3005752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a:extLst>
              <a:ext uri="{FF2B5EF4-FFF2-40B4-BE49-F238E27FC236}">
                <a16:creationId xmlns="" xmlns:a16="http://schemas.microsoft.com/office/drawing/2014/main" id="{4AA906B2-70A1-47D7-87AE-7922CF48D55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9" name="Picture 3">
            <a:extLst>
              <a:ext uri="{FF2B5EF4-FFF2-40B4-BE49-F238E27FC236}">
                <a16:creationId xmlns="" xmlns:a16="http://schemas.microsoft.com/office/drawing/2014/main" id="{7536CC0B-F341-4881-BF75-8F1615D7B7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127" t="13837" r="49338" b="11238"/>
          <a:stretch>
            <a:fillRect/>
          </a:stretch>
        </p:blipFill>
        <p:spPr bwMode="auto">
          <a:xfrm>
            <a:off x="8675688" y="1223963"/>
            <a:ext cx="3167062" cy="451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DF2E30A0-DC2B-42E1-8207-1B8510F67C8B}"/>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98DC7F11-6271-4A65-9A86-FC8BA51E0DC3}"/>
              </a:ext>
            </a:extLst>
          </p:cNvPr>
          <p:cNvSpPr/>
          <p:nvPr/>
        </p:nvSpPr>
        <p:spPr>
          <a:xfrm>
            <a:off x="-57150" y="-90488"/>
            <a:ext cx="12249150" cy="701992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sp>
        <p:nvSpPr>
          <p:cNvPr id="18436" name="Retângulo 9">
            <a:extLst>
              <a:ext uri="{FF2B5EF4-FFF2-40B4-BE49-F238E27FC236}">
                <a16:creationId xmlns="" xmlns:a16="http://schemas.microsoft.com/office/drawing/2014/main" id="{22C6F4B8-B242-4698-B7A8-F36A3F77175E}"/>
              </a:ext>
            </a:extLst>
          </p:cNvPr>
          <p:cNvSpPr>
            <a:spLocks noChangeArrowheads="1"/>
          </p:cNvSpPr>
          <p:nvPr/>
        </p:nvSpPr>
        <p:spPr bwMode="auto">
          <a:xfrm>
            <a:off x="212725" y="623888"/>
            <a:ext cx="6846888" cy="928687"/>
          </a:xfrm>
          <a:prstGeom prst="rect">
            <a:avLst/>
          </a:prstGeom>
          <a:noFill/>
          <a:ln>
            <a:noFill/>
          </a:ln>
        </p:spPr>
        <p:txBody>
          <a:bodyPr wrap="none">
            <a:spAutoFit/>
          </a:bodyPr>
          <a:lstStyle/>
          <a:p>
            <a:pPr eaLnBrk="1" hangingPunct="1">
              <a:spcAft>
                <a:spcPts val="1000"/>
              </a:spcAft>
              <a:defRPr/>
            </a:pPr>
            <a:r>
              <a:rPr lang="en-US" altLang="pt-BR" sz="2400" b="1">
                <a:solidFill>
                  <a:schemeClr val="accent6">
                    <a:lumMod val="60000"/>
                    <a:lumOff val="40000"/>
                  </a:schemeClr>
                </a:solidFill>
                <a:ea typeface="Calibri" pitchFamily="34" charset="0"/>
                <a:cs typeface="Times New Roman" pitchFamily="18" charset="0"/>
              </a:rPr>
              <a:t>Component 3 - Monitoring, Evaluation and Research</a:t>
            </a:r>
          </a:p>
          <a:p>
            <a:pPr eaLnBrk="1" hangingPunct="1">
              <a:spcAft>
                <a:spcPts val="1000"/>
              </a:spcAft>
              <a:defRPr/>
            </a:pPr>
            <a:endParaRPr lang="pt-BR" altLang="pt-BR" sz="2200" b="1">
              <a:solidFill>
                <a:srgbClr val="00B0F0"/>
              </a:solidFill>
              <a:latin typeface="Arial" pitchFamily="34" charset="0"/>
              <a:cs typeface="Calibri" pitchFamily="34" charset="0"/>
            </a:endParaRPr>
          </a:p>
        </p:txBody>
      </p:sp>
      <p:pic>
        <p:nvPicPr>
          <p:cNvPr id="18437" name="Picture 5">
            <a:extLst>
              <a:ext uri="{FF2B5EF4-FFF2-40B4-BE49-F238E27FC236}">
                <a16:creationId xmlns="" xmlns:a16="http://schemas.microsoft.com/office/drawing/2014/main" id="{AB19B1E6-F500-48EB-94C6-FB84F0653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278" t="27286" r="27969" b="41025"/>
          <a:stretch>
            <a:fillRect/>
          </a:stretch>
        </p:blipFill>
        <p:spPr bwMode="auto">
          <a:xfrm>
            <a:off x="212725" y="1682750"/>
            <a:ext cx="4125913"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4" descr="UnB Ciência - As condições do lixo descartado no Darcy Ribeiro">
            <a:extLst>
              <a:ext uri="{FF2B5EF4-FFF2-40B4-BE49-F238E27FC236}">
                <a16:creationId xmlns="" xmlns:a16="http://schemas.microsoft.com/office/drawing/2014/main" id="{3E66066A-B43A-4E9A-BF9C-843311AFD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349"/>
          <a:stretch>
            <a:fillRect/>
          </a:stretch>
        </p:blipFill>
        <p:spPr bwMode="auto">
          <a:xfrm>
            <a:off x="4589463" y="1682750"/>
            <a:ext cx="37909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
            <a:extLst>
              <a:ext uri="{FF2B5EF4-FFF2-40B4-BE49-F238E27FC236}">
                <a16:creationId xmlns="" xmlns:a16="http://schemas.microsoft.com/office/drawing/2014/main" id="{424F55D5-66EC-4C59-96D0-1057AAE99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2" descr="Vida na Água - Movimento ODS Santa Catarina">
            <a:extLst>
              <a:ext uri="{FF2B5EF4-FFF2-40B4-BE49-F238E27FC236}">
                <a16:creationId xmlns="" xmlns:a16="http://schemas.microsoft.com/office/drawing/2014/main" id="{210EDAE2-71F6-4A06-ACCE-135C4AE14A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0">
            <a:extLst>
              <a:ext uri="{FF2B5EF4-FFF2-40B4-BE49-F238E27FC236}">
                <a16:creationId xmlns="" xmlns:a16="http://schemas.microsoft.com/office/drawing/2014/main" id="{4948E99E-8D22-4BE2-8F88-35D8357D5AD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2" name="Retângulo 1">
            <a:extLst>
              <a:ext uri="{FF2B5EF4-FFF2-40B4-BE49-F238E27FC236}">
                <a16:creationId xmlns="" xmlns:a16="http://schemas.microsoft.com/office/drawing/2014/main" id="{F92DA46B-D4FF-4B87-9356-8747669DE732}"/>
              </a:ext>
            </a:extLst>
          </p:cNvPr>
          <p:cNvSpPr>
            <a:spLocks noChangeArrowheads="1"/>
          </p:cNvSpPr>
          <p:nvPr/>
        </p:nvSpPr>
        <p:spPr bwMode="auto">
          <a:xfrm>
            <a:off x="212725" y="4402138"/>
            <a:ext cx="92360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70000"/>
              </a:lnSpc>
              <a:spcBef>
                <a:spcPct val="0"/>
              </a:spcBef>
              <a:spcAft>
                <a:spcPts val="1000"/>
              </a:spcAft>
              <a:buFont typeface="Wingdings" panose="05000000000000000000" pitchFamily="2" charset="2"/>
              <a:buChar char="ü"/>
            </a:pPr>
            <a:r>
              <a:rPr lang="en-US" altLang="pt-BR" sz="1600">
                <a:solidFill>
                  <a:schemeClr val="bg1"/>
                </a:solidFill>
                <a:ea typeface="Calibri" panose="020F0502020204030204" pitchFamily="34" charset="0"/>
                <a:cs typeface="Times New Roman" panose="02020603050405020304" pitchFamily="18" charset="0"/>
              </a:rPr>
              <a:t>Availability of project data for researchers - new or existing partnerships.</a:t>
            </a:r>
          </a:p>
          <a:p>
            <a:pPr eaLnBrk="1" hangingPunct="1">
              <a:lnSpc>
                <a:spcPct val="170000"/>
              </a:lnSpc>
              <a:spcBef>
                <a:spcPct val="0"/>
              </a:spcBef>
              <a:spcAft>
                <a:spcPts val="1000"/>
              </a:spcAft>
              <a:buFont typeface="Wingdings" panose="05000000000000000000" pitchFamily="2" charset="2"/>
              <a:buChar char="ü"/>
            </a:pPr>
            <a:r>
              <a:rPr lang="en-US" altLang="pt-BR" sz="1600">
                <a:solidFill>
                  <a:schemeClr val="bg1"/>
                </a:solidFill>
                <a:ea typeface="Calibri" panose="020F0502020204030204" pitchFamily="34" charset="0"/>
                <a:cs typeface="Times New Roman" panose="02020603050405020304" pitchFamily="18" charset="0"/>
              </a:rPr>
              <a:t>Objective - create synergy with the Research Programs of the PAs, Oceanographic Institute/USP, Fishing Institute and other researchers, and PEMALM.</a:t>
            </a:r>
            <a:endParaRPr lang="pt-BR" altLang="pt-BR" sz="1600">
              <a:solidFill>
                <a:schemeClr val="bg1"/>
              </a:solidFill>
              <a:ea typeface="Calibri" panose="020F0502020204030204" pitchFamily="34" charset="0"/>
              <a:cs typeface="Times New Roman" panose="02020603050405020304" pitchFamily="18" charset="0"/>
            </a:endParaRPr>
          </a:p>
        </p:txBody>
      </p:sp>
      <p:pic>
        <p:nvPicPr>
          <p:cNvPr id="18443" name="Picture 3">
            <a:extLst>
              <a:ext uri="{FF2B5EF4-FFF2-40B4-BE49-F238E27FC236}">
                <a16:creationId xmlns="" xmlns:a16="http://schemas.microsoft.com/office/drawing/2014/main" id="{C2F4BE5B-8E13-4EB6-ABE5-457FA90514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17" r="9381" b="2"/>
          <a:stretch>
            <a:fillRect/>
          </a:stretch>
        </p:blipFill>
        <p:spPr bwMode="auto">
          <a:xfrm>
            <a:off x="8528050" y="1682750"/>
            <a:ext cx="1651000" cy="122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4" name="Google Shape;199;p21" descr="joao paulo scola 2.jpg">
            <a:extLst>
              <a:ext uri="{FF2B5EF4-FFF2-40B4-BE49-F238E27FC236}">
                <a16:creationId xmlns="" xmlns:a16="http://schemas.microsoft.com/office/drawing/2014/main" id="{14706271-5C53-4B37-BF18-E14D34902735}"/>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t="8318" r="3" b="3"/>
          <a:stretch>
            <a:fillRect/>
          </a:stretch>
        </p:blipFill>
        <p:spPr bwMode="auto">
          <a:xfrm>
            <a:off x="10298113" y="1682750"/>
            <a:ext cx="1554162"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Google Shape;198;p21" descr="MarliPeresAlonso18.jpg">
            <a:extLst>
              <a:ext uri="{FF2B5EF4-FFF2-40B4-BE49-F238E27FC236}">
                <a16:creationId xmlns="" xmlns:a16="http://schemas.microsoft.com/office/drawing/2014/main" id="{175BDCA1-680D-4559-B589-F6FC708E6931}"/>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l="11632" r="15941" b="3"/>
          <a:stretch>
            <a:fillRect/>
          </a:stretch>
        </p:blipFill>
        <p:spPr bwMode="auto">
          <a:xfrm>
            <a:off x="10298113" y="3011488"/>
            <a:ext cx="1554162"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4" descr="Festa do Pescador iniciou com Arrasto de Camarão | Fundação Cultural de  Balneário Camboriú">
            <a:extLst>
              <a:ext uri="{FF2B5EF4-FFF2-40B4-BE49-F238E27FC236}">
                <a16:creationId xmlns="" xmlns:a16="http://schemas.microsoft.com/office/drawing/2014/main" id="{A108C2C6-1BE0-4020-A961-8162001AF3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0908" r="9140"/>
          <a:stretch>
            <a:fillRect/>
          </a:stretch>
        </p:blipFill>
        <p:spPr bwMode="auto">
          <a:xfrm>
            <a:off x="8528050" y="3022600"/>
            <a:ext cx="16510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CEEF8DCC-7630-45B7-8902-8FE9642EFBD6}"/>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FA5878C3-04CC-4749-9CCE-B30C01DC9CDB}"/>
              </a:ext>
            </a:extLst>
          </p:cNvPr>
          <p:cNvSpPr/>
          <p:nvPr/>
        </p:nvSpPr>
        <p:spPr>
          <a:xfrm>
            <a:off x="-57150" y="-90488"/>
            <a:ext cx="12249150" cy="701992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sp>
        <p:nvSpPr>
          <p:cNvPr id="19460" name="CaixaDeTexto 4">
            <a:extLst>
              <a:ext uri="{FF2B5EF4-FFF2-40B4-BE49-F238E27FC236}">
                <a16:creationId xmlns="" xmlns:a16="http://schemas.microsoft.com/office/drawing/2014/main" id="{A231694A-2D2A-4963-890F-5B2DAFC0F34B}"/>
              </a:ext>
            </a:extLst>
          </p:cNvPr>
          <p:cNvSpPr txBox="1">
            <a:spLocks noChangeArrowheads="1"/>
          </p:cNvSpPr>
          <p:nvPr/>
        </p:nvSpPr>
        <p:spPr bwMode="auto">
          <a:xfrm>
            <a:off x="90488" y="766763"/>
            <a:ext cx="9596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pt-BR" sz="1800">
                <a:solidFill>
                  <a:schemeClr val="bg1"/>
                </a:solidFill>
              </a:rPr>
              <a:t>__________________________________________________________________________________</a:t>
            </a:r>
          </a:p>
        </p:txBody>
      </p:sp>
      <p:sp>
        <p:nvSpPr>
          <p:cNvPr id="19461" name="Retângulo 9">
            <a:extLst>
              <a:ext uri="{FF2B5EF4-FFF2-40B4-BE49-F238E27FC236}">
                <a16:creationId xmlns="" xmlns:a16="http://schemas.microsoft.com/office/drawing/2014/main" id="{0DF37D14-79A6-49FD-89DB-6B5B22B43D96}"/>
              </a:ext>
            </a:extLst>
          </p:cNvPr>
          <p:cNvSpPr>
            <a:spLocks noChangeArrowheads="1"/>
          </p:cNvSpPr>
          <p:nvPr/>
        </p:nvSpPr>
        <p:spPr bwMode="auto">
          <a:xfrm>
            <a:off x="212725" y="623888"/>
            <a:ext cx="9096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1000"/>
              </a:spcAft>
              <a:buFontTx/>
              <a:buNone/>
            </a:pPr>
            <a:r>
              <a:rPr lang="en-US" altLang="pt-BR" sz="2400" b="1">
                <a:solidFill>
                  <a:srgbClr val="C9A4E4"/>
                </a:solidFill>
                <a:ea typeface="Calibri" panose="020F0502020204030204" pitchFamily="34" charset="0"/>
                <a:cs typeface="Times New Roman" panose="02020603050405020304" pitchFamily="18" charset="0"/>
              </a:rPr>
              <a:t>Component 4 - Partnerships for Expansion and Financial Sustainability</a:t>
            </a:r>
            <a:endParaRPr lang="pt-BR" altLang="pt-BR" sz="2400" b="1">
              <a:solidFill>
                <a:srgbClr val="C9A4E4"/>
              </a:solidFill>
              <a:ea typeface="Calibri" panose="020F0502020204030204" pitchFamily="34" charset="0"/>
              <a:cs typeface="Times New Roman" panose="02020603050405020304" pitchFamily="18" charset="0"/>
            </a:endParaRPr>
          </a:p>
        </p:txBody>
      </p:sp>
      <p:sp>
        <p:nvSpPr>
          <p:cNvPr id="19462" name="CaixaDeTexto 2">
            <a:extLst>
              <a:ext uri="{FF2B5EF4-FFF2-40B4-BE49-F238E27FC236}">
                <a16:creationId xmlns="" xmlns:a16="http://schemas.microsoft.com/office/drawing/2014/main" id="{B56D7C00-189F-400E-8734-49C695FC8E1F}"/>
              </a:ext>
            </a:extLst>
          </p:cNvPr>
          <p:cNvSpPr txBox="1">
            <a:spLocks noChangeArrowheads="1"/>
          </p:cNvSpPr>
          <p:nvPr/>
        </p:nvSpPr>
        <p:spPr bwMode="auto">
          <a:xfrm>
            <a:off x="290513" y="1611313"/>
            <a:ext cx="83280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pPr>
            <a:r>
              <a:rPr lang="en-US" altLang="pt-BR" sz="1600">
                <a:solidFill>
                  <a:schemeClr val="bg1"/>
                </a:solidFill>
              </a:rPr>
              <a:t>Temporal expansion - Guarantee the maintenance and improvement of the project</a:t>
            </a:r>
          </a:p>
          <a:p>
            <a:pPr eaLnBrk="1" hangingPunct="1">
              <a:lnSpc>
                <a:spcPct val="150000"/>
              </a:lnSpc>
              <a:spcBef>
                <a:spcPct val="0"/>
              </a:spcBef>
            </a:pPr>
            <a:r>
              <a:rPr lang="en-US" altLang="pt-BR" sz="1600">
                <a:solidFill>
                  <a:schemeClr val="bg1"/>
                </a:solidFill>
              </a:rPr>
              <a:t>Territorial expansion - Include the 15 coastal municipalities</a:t>
            </a:r>
          </a:p>
          <a:p>
            <a:pPr eaLnBrk="1" hangingPunct="1">
              <a:lnSpc>
                <a:spcPct val="150000"/>
              </a:lnSpc>
              <a:spcBef>
                <a:spcPct val="0"/>
              </a:spcBef>
            </a:pPr>
            <a:r>
              <a:rPr lang="en-US" altLang="pt-BR" sz="1600">
                <a:solidFill>
                  <a:schemeClr val="bg1"/>
                </a:solidFill>
              </a:rPr>
              <a:t>Expansion of the action fronts - Add new fronts and strategic actions</a:t>
            </a:r>
            <a:endParaRPr lang="pt-BR" altLang="pt-BR" sz="1600">
              <a:solidFill>
                <a:schemeClr val="bg1"/>
              </a:solidFill>
            </a:endParaRPr>
          </a:p>
        </p:txBody>
      </p:sp>
      <p:sp>
        <p:nvSpPr>
          <p:cNvPr id="4" name="CaixaDeTexto 3">
            <a:extLst>
              <a:ext uri="{FF2B5EF4-FFF2-40B4-BE49-F238E27FC236}">
                <a16:creationId xmlns="" xmlns:a16="http://schemas.microsoft.com/office/drawing/2014/main" id="{9609A268-F590-42EA-9EE4-2A52D8AEB55A}"/>
              </a:ext>
            </a:extLst>
          </p:cNvPr>
          <p:cNvSpPr txBox="1"/>
          <p:nvPr/>
        </p:nvSpPr>
        <p:spPr>
          <a:xfrm>
            <a:off x="458788" y="3427413"/>
            <a:ext cx="7991475" cy="2739211"/>
          </a:xfrm>
          <a:prstGeom prst="rect">
            <a:avLst/>
          </a:prstGeom>
          <a:noFill/>
        </p:spPr>
        <p:txBody>
          <a:bodyPr>
            <a:spAutoFit/>
          </a:bodyPr>
          <a:lstStyle/>
          <a:p>
            <a:pPr eaLnBrk="1" hangingPunct="1">
              <a:defRPr/>
            </a:pPr>
            <a:r>
              <a:rPr lang="en-US" sz="1600" b="1" dirty="0">
                <a:solidFill>
                  <a:schemeClr val="bg1"/>
                </a:solidFill>
              </a:rPr>
              <a:t>1st Call for Sponsorships</a:t>
            </a:r>
          </a:p>
          <a:p>
            <a:pPr eaLnBrk="1" hangingPunct="1">
              <a:defRPr/>
            </a:pPr>
            <a:endParaRPr lang="en-US" sz="1600" b="1" dirty="0">
              <a:solidFill>
                <a:schemeClr val="bg1"/>
              </a:solidFill>
            </a:endParaRPr>
          </a:p>
          <a:p>
            <a:pPr eaLnBrk="1" hangingPunct="1">
              <a:defRPr/>
            </a:pPr>
            <a:r>
              <a:rPr lang="en-US" sz="1600" b="1" dirty="0">
                <a:solidFill>
                  <a:schemeClr val="bg1"/>
                </a:solidFill>
              </a:rPr>
              <a:t>Actions:</a:t>
            </a:r>
          </a:p>
          <a:p>
            <a:pPr eaLnBrk="1" hangingPunct="1">
              <a:defRPr/>
            </a:pPr>
            <a:r>
              <a:rPr lang="en-US" sz="1600" b="1" dirty="0">
                <a:solidFill>
                  <a:schemeClr val="bg1"/>
                </a:solidFill>
              </a:rPr>
              <a:t>All environmental education and communication activities </a:t>
            </a:r>
          </a:p>
          <a:p>
            <a:pPr eaLnBrk="1" hangingPunct="1">
              <a:defRPr/>
            </a:pPr>
            <a:r>
              <a:rPr lang="en-US" sz="1600" b="1" dirty="0">
                <a:solidFill>
                  <a:schemeClr val="bg1"/>
                </a:solidFill>
              </a:rPr>
              <a:t>Packaging Replacement </a:t>
            </a:r>
          </a:p>
          <a:p>
            <a:pPr eaLnBrk="1" hangingPunct="1">
              <a:defRPr/>
            </a:pPr>
            <a:r>
              <a:rPr lang="en-US" sz="1600" b="1" dirty="0">
                <a:solidFill>
                  <a:schemeClr val="bg1"/>
                </a:solidFill>
              </a:rPr>
              <a:t>Structuring of Refuse Collectors' Cooperatives</a:t>
            </a:r>
          </a:p>
          <a:p>
            <a:pPr eaLnBrk="1" hangingPunct="1">
              <a:defRPr/>
            </a:pPr>
            <a:r>
              <a:rPr lang="en-US" sz="1600" b="1" dirty="0">
                <a:solidFill>
                  <a:schemeClr val="bg1"/>
                </a:solidFill>
              </a:rPr>
              <a:t>Installation of selective collection garbage </a:t>
            </a:r>
            <a:r>
              <a:rPr lang="en-US" sz="1600" b="1" dirty="0" smtClean="0">
                <a:solidFill>
                  <a:schemeClr val="bg1"/>
                </a:solidFill>
              </a:rPr>
              <a:t>cans</a:t>
            </a:r>
          </a:p>
          <a:p>
            <a:pPr eaLnBrk="1" hangingPunct="1">
              <a:defRPr/>
            </a:pPr>
            <a:endParaRPr lang="en-US" sz="1600" b="1" dirty="0">
              <a:solidFill>
                <a:schemeClr val="bg1"/>
              </a:solidFill>
            </a:endParaRPr>
          </a:p>
          <a:p>
            <a:pPr eaLnBrk="1" hangingPunct="1">
              <a:defRPr/>
            </a:pPr>
            <a:r>
              <a:rPr lang="en-US" sz="1600" b="1" dirty="0" smtClean="0">
                <a:solidFill>
                  <a:schemeClr val="bg1"/>
                </a:solidFill>
              </a:rPr>
              <a:t>R$ 2.000.000,00</a:t>
            </a:r>
            <a:endParaRPr lang="pt-BR" sz="1400" dirty="0">
              <a:solidFill>
                <a:schemeClr val="bg1"/>
              </a:solidFill>
            </a:endParaRPr>
          </a:p>
          <a:p>
            <a:pPr marL="742950" lvl="1" indent="-285750" eaLnBrk="1" hangingPunct="1">
              <a:buFont typeface="Arial" pitchFamily="34" charset="0"/>
              <a:buChar char="•"/>
              <a:defRPr/>
            </a:pPr>
            <a:endParaRPr lang="pt-BR" sz="1400" dirty="0">
              <a:solidFill>
                <a:schemeClr val="bg1"/>
              </a:solidFill>
            </a:endParaRPr>
          </a:p>
          <a:p>
            <a:pPr lvl="1" eaLnBrk="1" hangingPunct="1">
              <a:defRPr/>
            </a:pPr>
            <a:endParaRPr lang="pt-BR" sz="1400" dirty="0">
              <a:solidFill>
                <a:schemeClr val="bg1"/>
              </a:solidFill>
            </a:endParaRPr>
          </a:p>
        </p:txBody>
      </p:sp>
      <p:pic>
        <p:nvPicPr>
          <p:cNvPr id="19464" name="Picture 2">
            <a:extLst>
              <a:ext uri="{FF2B5EF4-FFF2-40B4-BE49-F238E27FC236}">
                <a16:creationId xmlns="" xmlns:a16="http://schemas.microsoft.com/office/drawing/2014/main" id="{D0564237-265A-4EDE-BC31-31A92FBE7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9388" y="3265488"/>
            <a:ext cx="113665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5" name="Picture 9" descr="C:\Users\joanafa\Desktop\Fotos APAs\Design-sem-nome-14-2-768x768.png">
            <a:extLst>
              <a:ext uri="{FF2B5EF4-FFF2-40B4-BE49-F238E27FC236}">
                <a16:creationId xmlns="" xmlns:a16="http://schemas.microsoft.com/office/drawing/2014/main" id="{E8B239EA-FE87-4132-937D-7C891DFCC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388" y="1504950"/>
            <a:ext cx="159067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3">
            <a:extLst>
              <a:ext uri="{FF2B5EF4-FFF2-40B4-BE49-F238E27FC236}">
                <a16:creationId xmlns="" xmlns:a16="http://schemas.microsoft.com/office/drawing/2014/main" id="{67EFF3FB-4000-4EAA-9FF1-2BA40CC54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7" name="Picture 2" descr="Vida na Água - Movimento ODS Santa Catarina">
            <a:extLst>
              <a:ext uri="{FF2B5EF4-FFF2-40B4-BE49-F238E27FC236}">
                <a16:creationId xmlns="" xmlns:a16="http://schemas.microsoft.com/office/drawing/2014/main" id="{39799CC4-13CE-46FF-B16F-FEF16BEBF5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0">
            <a:extLst>
              <a:ext uri="{FF2B5EF4-FFF2-40B4-BE49-F238E27FC236}">
                <a16:creationId xmlns="" xmlns:a16="http://schemas.microsoft.com/office/drawing/2014/main" id="{3949F542-6FF6-4B51-BF40-61C0796103FF}"/>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B6CF4400-2E65-4BD1-9977-4648D28682C5}"/>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9F3353D1-3206-48BA-B285-E57D9CC99414}"/>
              </a:ext>
            </a:extLst>
          </p:cNvPr>
          <p:cNvSpPr/>
          <p:nvPr/>
        </p:nvSpPr>
        <p:spPr>
          <a:xfrm>
            <a:off x="-57150" y="0"/>
            <a:ext cx="12249150" cy="69294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graphicFrame>
        <p:nvGraphicFramePr>
          <p:cNvPr id="31" name="Espaço Reservado para Conteúdo 2">
            <a:extLst>
              <a:ext uri="{FF2B5EF4-FFF2-40B4-BE49-F238E27FC236}">
                <a16:creationId xmlns="" xmlns:a16="http://schemas.microsoft.com/office/drawing/2014/main" id="{B1633B65-5C59-48D0-8F1B-06B1801A8F62}"/>
              </a:ext>
            </a:extLst>
          </p:cNvPr>
          <p:cNvGraphicFramePr>
            <a:graphicFrameLocks noGrp="1"/>
          </p:cNvGraphicFramePr>
          <p:nvPr>
            <p:ph idx="1"/>
          </p:nvPr>
        </p:nvGraphicFramePr>
        <p:xfrm>
          <a:off x="1343698" y="1992843"/>
          <a:ext cx="9507778" cy="371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485" name="Retângulo 9">
            <a:extLst>
              <a:ext uri="{FF2B5EF4-FFF2-40B4-BE49-F238E27FC236}">
                <a16:creationId xmlns="" xmlns:a16="http://schemas.microsoft.com/office/drawing/2014/main" id="{2D064745-2C9A-435D-AF71-3E309DD2C3F1}"/>
              </a:ext>
            </a:extLst>
          </p:cNvPr>
          <p:cNvSpPr>
            <a:spLocks noChangeArrowheads="1"/>
          </p:cNvSpPr>
          <p:nvPr/>
        </p:nvSpPr>
        <p:spPr bwMode="auto">
          <a:xfrm>
            <a:off x="422275" y="703263"/>
            <a:ext cx="4421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1000"/>
              </a:spcAft>
              <a:buFontTx/>
              <a:buNone/>
            </a:pPr>
            <a:r>
              <a:rPr lang="pt-BR" altLang="pt-BR" sz="2400" b="1">
                <a:solidFill>
                  <a:schemeClr val="bg1"/>
                </a:solidFill>
                <a:ea typeface="Calibri" panose="020F0502020204030204" pitchFamily="34" charset="0"/>
                <a:cs typeface="Times New Roman" panose="02020603050405020304" pitchFamily="18" charset="0"/>
              </a:rPr>
              <a:t>Principais parcerias institucionais</a:t>
            </a:r>
          </a:p>
        </p:txBody>
      </p:sp>
      <p:pic>
        <p:nvPicPr>
          <p:cNvPr id="20486" name="Picture 3">
            <a:extLst>
              <a:ext uri="{FF2B5EF4-FFF2-40B4-BE49-F238E27FC236}">
                <a16:creationId xmlns="" xmlns:a16="http://schemas.microsoft.com/office/drawing/2014/main" id="{8AA646B0-7DC8-42D1-9A00-BC2C2E304E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2" descr="Vida na Água - Movimento ODS Santa Catarina">
            <a:extLst>
              <a:ext uri="{FF2B5EF4-FFF2-40B4-BE49-F238E27FC236}">
                <a16:creationId xmlns="" xmlns:a16="http://schemas.microsoft.com/office/drawing/2014/main" id="{029A7B2A-585E-4512-BAD1-E650C4B57B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0">
            <a:extLst>
              <a:ext uri="{FF2B5EF4-FFF2-40B4-BE49-F238E27FC236}">
                <a16:creationId xmlns="" xmlns:a16="http://schemas.microsoft.com/office/drawing/2014/main" id="{D2EFB673-8A07-4AB9-BE3A-8470477148BE}"/>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E31815ED-7B4B-422A-A0AE-E6438CDBB8E3}"/>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A79A539A-1C7E-4CDE-9C88-B1F2F77FE3F6}"/>
              </a:ext>
            </a:extLst>
          </p:cNvPr>
          <p:cNvSpPr/>
          <p:nvPr/>
        </p:nvSpPr>
        <p:spPr>
          <a:xfrm>
            <a:off x="-57150" y="-73025"/>
            <a:ext cx="12249150" cy="70199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b="1">
              <a:latin typeface="Arial" pitchFamily="34" charset="0"/>
              <a:cs typeface="Arial" pitchFamily="34" charset="0"/>
            </a:endParaRPr>
          </a:p>
        </p:txBody>
      </p:sp>
      <p:sp>
        <p:nvSpPr>
          <p:cNvPr id="2" name="Retângulo 1">
            <a:extLst>
              <a:ext uri="{FF2B5EF4-FFF2-40B4-BE49-F238E27FC236}">
                <a16:creationId xmlns="" xmlns:a16="http://schemas.microsoft.com/office/drawing/2014/main" id="{6B3B683D-9F04-4527-AB77-A0A3D2CFB4F9}"/>
              </a:ext>
            </a:extLst>
          </p:cNvPr>
          <p:cNvSpPr/>
          <p:nvPr/>
        </p:nvSpPr>
        <p:spPr>
          <a:xfrm>
            <a:off x="329385" y="1049015"/>
            <a:ext cx="12101512" cy="7971413"/>
          </a:xfrm>
          <a:prstGeom prst="rect">
            <a:avLst/>
          </a:prstGeom>
        </p:spPr>
        <p:txBody>
          <a:bodyPr numCol="3">
            <a:spAutoFit/>
          </a:bodyPr>
          <a:lstStyle/>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r>
              <a:rPr lang="pt-BR" sz="1400" b="1">
                <a:solidFill>
                  <a:schemeClr val="bg1"/>
                </a:solidFill>
              </a:rPr>
              <a:t>General </a:t>
            </a:r>
            <a:r>
              <a:rPr lang="pt-BR" sz="1400" b="1" err="1">
                <a:solidFill>
                  <a:schemeClr val="bg1"/>
                </a:solidFill>
              </a:rPr>
              <a:t>Coordination</a:t>
            </a:r>
            <a:r>
              <a:rPr lang="pt-BR" sz="1400" b="1">
                <a:solidFill>
                  <a:schemeClr val="bg1"/>
                </a:solidFill>
              </a:rPr>
              <a:t>:  </a:t>
            </a:r>
          </a:p>
          <a:p>
            <a:pPr eaLnBrk="1" hangingPunct="1">
              <a:defRPr/>
            </a:pPr>
            <a:r>
              <a:rPr lang="pt-BR" sz="1400" b="1">
                <a:solidFill>
                  <a:schemeClr val="bg1"/>
                </a:solidFill>
              </a:rPr>
              <a:t>RODRIGO LEVKOVICZ– DE FF</a:t>
            </a:r>
          </a:p>
          <a:p>
            <a:pPr eaLnBrk="1" hangingPunct="1">
              <a:defRPr/>
            </a:pPr>
            <a:endParaRPr lang="pt-BR" sz="1400" b="1">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r>
              <a:rPr lang="pt-BR" sz="1400" b="1" err="1">
                <a:solidFill>
                  <a:schemeClr val="bg1"/>
                </a:solidFill>
              </a:rPr>
              <a:t>Technical</a:t>
            </a:r>
            <a:r>
              <a:rPr lang="pt-BR" sz="1400" b="1">
                <a:solidFill>
                  <a:schemeClr val="bg1"/>
                </a:solidFill>
              </a:rPr>
              <a:t> </a:t>
            </a:r>
            <a:r>
              <a:rPr lang="pt-BR" sz="1400" b="1" err="1">
                <a:solidFill>
                  <a:schemeClr val="bg1"/>
                </a:solidFill>
              </a:rPr>
              <a:t>Coordination</a:t>
            </a:r>
            <a:r>
              <a:rPr lang="pt-BR" sz="1400" b="1">
                <a:solidFill>
                  <a:schemeClr val="bg1"/>
                </a:solidFill>
              </a:rPr>
              <a:t>:</a:t>
            </a:r>
          </a:p>
          <a:p>
            <a:pPr eaLnBrk="1" hangingPunct="1">
              <a:defRPr/>
            </a:pPr>
            <a:r>
              <a:rPr lang="pt-BR" sz="1400" b="1">
                <a:solidFill>
                  <a:schemeClr val="bg1"/>
                </a:solidFill>
              </a:rPr>
              <a:t>JOANA FAVA CARDOSO ALVES – FF/DE </a:t>
            </a:r>
          </a:p>
          <a:p>
            <a:pPr eaLnBrk="1" hangingPunct="1">
              <a:defRPr/>
            </a:pPr>
            <a:r>
              <a:rPr lang="pt-BR" sz="1400" b="1">
                <a:solidFill>
                  <a:schemeClr val="bg1"/>
                </a:solidFill>
              </a:rPr>
              <a:t>SANDRA APARECIDA LEITE – FF/DE </a:t>
            </a:r>
          </a:p>
          <a:p>
            <a:pPr eaLnBrk="1" hangingPunct="1">
              <a:defRPr/>
            </a:pPr>
            <a:endParaRPr lang="pt-BR" sz="1400" b="1">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r>
              <a:rPr lang="pt-BR" sz="1400" b="1" err="1">
                <a:solidFill>
                  <a:schemeClr val="bg1"/>
                </a:solidFill>
              </a:rPr>
              <a:t>Drafting</a:t>
            </a:r>
            <a:r>
              <a:rPr lang="pt-BR" sz="1400" b="1">
                <a:solidFill>
                  <a:schemeClr val="bg1"/>
                </a:solidFill>
              </a:rPr>
              <a:t> Team: </a:t>
            </a:r>
            <a:r>
              <a:rPr lang="pt-BR" sz="1400">
                <a:solidFill>
                  <a:schemeClr val="bg1"/>
                </a:solidFill>
              </a:rPr>
              <a:t> </a:t>
            </a:r>
          </a:p>
          <a:p>
            <a:pPr eaLnBrk="1" hangingPunct="1">
              <a:defRPr/>
            </a:pPr>
            <a:r>
              <a:rPr lang="pt-BR" sz="1400">
                <a:solidFill>
                  <a:schemeClr val="bg1"/>
                </a:solidFill>
              </a:rPr>
              <a:t>ANA MARIA NEVES – SIMA/CPLA </a:t>
            </a:r>
          </a:p>
          <a:p>
            <a:pPr eaLnBrk="1" hangingPunct="1">
              <a:defRPr/>
            </a:pPr>
            <a:r>
              <a:rPr lang="pt-BR" sz="1400">
                <a:solidFill>
                  <a:schemeClr val="bg1"/>
                </a:solidFill>
              </a:rPr>
              <a:t>FERNANDA NADER – SIMA/CPLA </a:t>
            </a:r>
          </a:p>
          <a:p>
            <a:pPr eaLnBrk="1" hangingPunct="1">
              <a:defRPr/>
            </a:pPr>
            <a:r>
              <a:rPr lang="pt-BR" sz="1400">
                <a:solidFill>
                  <a:schemeClr val="bg1"/>
                </a:solidFill>
              </a:rPr>
              <a:t>JOANA FAVA CARDOSO ALVES – FF/DE</a:t>
            </a:r>
          </a:p>
          <a:p>
            <a:pPr eaLnBrk="1" hangingPunct="1">
              <a:defRPr/>
            </a:pPr>
            <a:r>
              <a:rPr lang="pt-BR" sz="1400">
                <a:solidFill>
                  <a:schemeClr val="bg1"/>
                </a:solidFill>
              </a:rPr>
              <a:t>LETÍCIA QUITO – FF/DLS/APAMLS </a:t>
            </a:r>
          </a:p>
          <a:p>
            <a:pPr eaLnBrk="1" hangingPunct="1">
              <a:defRPr/>
            </a:pPr>
            <a:r>
              <a:rPr lang="pt-BR" sz="1400">
                <a:solidFill>
                  <a:schemeClr val="bg1"/>
                </a:solidFill>
              </a:rPr>
              <a:t>MARCIO JOSÉ DOS SANTOS – FF/DLN/APAMLN  </a:t>
            </a:r>
          </a:p>
          <a:p>
            <a:pPr eaLnBrk="1" hangingPunct="1">
              <a:defRPr/>
            </a:pPr>
            <a:r>
              <a:rPr lang="pt-BR" sz="1400">
                <a:solidFill>
                  <a:schemeClr val="bg1"/>
                </a:solidFill>
              </a:rPr>
              <a:t>MARIA DE CARVALHO T. LANZA – FF/DLN/APAMLC </a:t>
            </a:r>
          </a:p>
          <a:p>
            <a:pPr eaLnBrk="1" hangingPunct="1">
              <a:defRPr/>
            </a:pPr>
            <a:r>
              <a:rPr lang="pt-BR" sz="1400">
                <a:solidFill>
                  <a:schemeClr val="bg1"/>
                </a:solidFill>
              </a:rPr>
              <a:t>MARIA FERNANDA ROMANELLI – SIMA/CPLA </a:t>
            </a:r>
          </a:p>
          <a:p>
            <a:pPr eaLnBrk="1" hangingPunct="1">
              <a:defRPr/>
            </a:pPr>
            <a:r>
              <a:rPr lang="pt-BR" sz="1400">
                <a:solidFill>
                  <a:schemeClr val="bg1"/>
                </a:solidFill>
              </a:rPr>
              <a:t>MARIA TERESA CASTILHO MANSOR – SIMA/CPLA </a:t>
            </a:r>
          </a:p>
          <a:p>
            <a:pPr eaLnBrk="1" hangingPunct="1">
              <a:defRPr/>
            </a:pPr>
            <a:r>
              <a:rPr lang="pt-BR" sz="1400">
                <a:solidFill>
                  <a:schemeClr val="bg1"/>
                </a:solidFill>
              </a:rPr>
              <a:t>MARINA BALESTERO DOS SANTOS – SIMA/CPLA </a:t>
            </a:r>
          </a:p>
          <a:p>
            <a:pPr eaLnBrk="1" hangingPunct="1">
              <a:defRPr/>
            </a:pPr>
            <a:r>
              <a:rPr lang="pt-BR" sz="1400">
                <a:solidFill>
                  <a:schemeClr val="bg1"/>
                </a:solidFill>
              </a:rPr>
              <a:t>SANDRA APARECIDA LEITE – FF/DE </a:t>
            </a: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endParaRPr lang="pt-BR" sz="1400">
              <a:solidFill>
                <a:schemeClr val="bg1"/>
              </a:solidFill>
            </a:endParaRPr>
          </a:p>
          <a:p>
            <a:pPr eaLnBrk="1" hangingPunct="1">
              <a:defRPr/>
            </a:pPr>
            <a:r>
              <a:rPr lang="pt-BR" sz="1400" b="1" err="1">
                <a:solidFill>
                  <a:schemeClr val="bg1"/>
                </a:solidFill>
              </a:rPr>
              <a:t>Contributors</a:t>
            </a:r>
            <a:r>
              <a:rPr lang="pt-BR" sz="1400" b="1">
                <a:solidFill>
                  <a:schemeClr val="bg1"/>
                </a:solidFill>
              </a:rPr>
              <a:t>: </a:t>
            </a:r>
          </a:p>
          <a:p>
            <a:pPr eaLnBrk="1" hangingPunct="1">
              <a:defRPr/>
            </a:pPr>
            <a:r>
              <a:rPr lang="pt-BR" sz="1400">
                <a:solidFill>
                  <a:schemeClr val="bg1"/>
                </a:solidFill>
              </a:rPr>
              <a:t>ADRIANA NEVES DA SILVA – FF/AT-EA </a:t>
            </a:r>
          </a:p>
          <a:p>
            <a:pPr eaLnBrk="1" hangingPunct="1">
              <a:defRPr/>
            </a:pPr>
            <a:r>
              <a:rPr lang="pt-BR" sz="1400">
                <a:solidFill>
                  <a:schemeClr val="bg1"/>
                </a:solidFill>
              </a:rPr>
              <a:t>ALEXANDER TURRA - IOUSP  </a:t>
            </a:r>
          </a:p>
          <a:p>
            <a:pPr eaLnBrk="1" hangingPunct="1">
              <a:defRPr/>
            </a:pPr>
            <a:r>
              <a:rPr lang="pt-BR" sz="1400">
                <a:solidFill>
                  <a:schemeClr val="bg1"/>
                </a:solidFill>
              </a:rPr>
              <a:t>ISADORA PARADA – SIMA/CPLA</a:t>
            </a:r>
          </a:p>
          <a:p>
            <a:pPr eaLnBrk="1" hangingPunct="1">
              <a:defRPr/>
            </a:pPr>
            <a:r>
              <a:rPr lang="pt-BR" sz="1400">
                <a:solidFill>
                  <a:schemeClr val="bg1"/>
                </a:solidFill>
              </a:rPr>
              <a:t>LUCILA PINSARD  VIANNA – FF/DLN </a:t>
            </a:r>
          </a:p>
          <a:p>
            <a:pPr eaLnBrk="1" hangingPunct="1">
              <a:defRPr/>
            </a:pPr>
            <a:r>
              <a:rPr lang="pt-BR" sz="1400">
                <a:solidFill>
                  <a:schemeClr val="bg1"/>
                </a:solidFill>
              </a:rPr>
              <a:t>NICOLE GUERRATO – FF/APAMLC</a:t>
            </a:r>
          </a:p>
          <a:p>
            <a:pPr eaLnBrk="1" hangingPunct="1">
              <a:defRPr/>
            </a:pPr>
            <a:r>
              <a:rPr lang="pt-BR" sz="1400">
                <a:solidFill>
                  <a:schemeClr val="bg1"/>
                </a:solidFill>
              </a:rPr>
              <a:t>PRISCILA SAVIOLO MOREIRA – FF/PEIA </a:t>
            </a:r>
          </a:p>
          <a:p>
            <a:pPr eaLnBrk="1" hangingPunct="1">
              <a:defRPr/>
            </a:pPr>
            <a:r>
              <a:rPr lang="pt-BR" sz="1400">
                <a:solidFill>
                  <a:schemeClr val="bg1"/>
                </a:solidFill>
              </a:rPr>
              <a:t>SIMONE NEIVA - FF/DMI</a:t>
            </a:r>
          </a:p>
          <a:p>
            <a:pPr eaLnBrk="1" hangingPunct="1">
              <a:defRPr/>
            </a:pPr>
            <a:r>
              <a:rPr lang="pt-BR" sz="1400">
                <a:solidFill>
                  <a:schemeClr val="bg1"/>
                </a:solidFill>
              </a:rPr>
              <a:t>TANA BASSI – SIMA/CS </a:t>
            </a:r>
          </a:p>
          <a:p>
            <a:pPr eaLnBrk="1" hangingPunct="1">
              <a:defRPr/>
            </a:pPr>
            <a:r>
              <a:rPr lang="pt-BR" sz="1400">
                <a:solidFill>
                  <a:schemeClr val="bg1"/>
                </a:solidFill>
              </a:rPr>
              <a:t>VANESSA PUERTA VERULI – FF/AT-EA </a:t>
            </a:r>
          </a:p>
          <a:p>
            <a:pPr eaLnBrk="1" hangingPunct="1">
              <a:defRPr/>
            </a:pPr>
            <a:r>
              <a:rPr lang="pt-BR" sz="1400">
                <a:solidFill>
                  <a:schemeClr val="bg1"/>
                </a:solidFill>
              </a:rPr>
              <a:t>VITORIA MILANEZ SCRICH - IOUSP </a:t>
            </a:r>
          </a:p>
          <a:p>
            <a:pPr eaLnBrk="1" hangingPunct="1">
              <a:defRPr/>
            </a:pPr>
            <a:endParaRPr lang="pt-BR" sz="1400" b="1">
              <a:solidFill>
                <a:schemeClr val="bg1"/>
              </a:solidFill>
            </a:endParaRPr>
          </a:p>
          <a:p>
            <a:pPr eaLnBrk="1" hangingPunct="1">
              <a:defRPr/>
            </a:pPr>
            <a:r>
              <a:rPr lang="pt-BR" sz="1400" b="1" err="1">
                <a:solidFill>
                  <a:schemeClr val="bg1"/>
                </a:solidFill>
              </a:rPr>
              <a:t>Institutional</a:t>
            </a:r>
            <a:r>
              <a:rPr lang="pt-BR" sz="1400" b="1">
                <a:solidFill>
                  <a:schemeClr val="bg1"/>
                </a:solidFill>
              </a:rPr>
              <a:t> </a:t>
            </a:r>
            <a:r>
              <a:rPr lang="pt-BR" sz="1400" b="1" err="1">
                <a:solidFill>
                  <a:schemeClr val="bg1"/>
                </a:solidFill>
              </a:rPr>
              <a:t>Contributors</a:t>
            </a:r>
            <a:r>
              <a:rPr lang="pt-BR" sz="1400" b="1">
                <a:solidFill>
                  <a:schemeClr val="bg1"/>
                </a:solidFill>
              </a:rPr>
              <a:t>:</a:t>
            </a:r>
          </a:p>
          <a:p>
            <a:pPr eaLnBrk="1" hangingPunct="1">
              <a:defRPr/>
            </a:pPr>
            <a:r>
              <a:rPr lang="pt-BR" sz="1400">
                <a:solidFill>
                  <a:schemeClr val="bg1"/>
                </a:solidFill>
              </a:rPr>
              <a:t>INSTITUTO DE PESCA</a:t>
            </a:r>
          </a:p>
          <a:p>
            <a:pPr eaLnBrk="1" hangingPunct="1">
              <a:defRPr/>
            </a:pPr>
            <a:r>
              <a:rPr lang="pt-BR" sz="1400">
                <a:solidFill>
                  <a:schemeClr val="bg1"/>
                </a:solidFill>
              </a:rPr>
              <a:t>INSTITUTO OCEANOGRAFICO</a:t>
            </a:r>
          </a:p>
          <a:p>
            <a:pPr eaLnBrk="1" hangingPunct="1">
              <a:defRPr/>
            </a:pPr>
            <a:r>
              <a:rPr lang="pt-BR" sz="1400">
                <a:solidFill>
                  <a:schemeClr val="bg1"/>
                </a:solidFill>
              </a:rPr>
              <a:t>PREFEITURA DE CANANÉIA</a:t>
            </a:r>
          </a:p>
          <a:p>
            <a:pPr eaLnBrk="1" hangingPunct="1">
              <a:defRPr/>
            </a:pPr>
            <a:r>
              <a:rPr lang="pt-BR" sz="1400">
                <a:solidFill>
                  <a:schemeClr val="bg1"/>
                </a:solidFill>
              </a:rPr>
              <a:t>PREFEITURA DE CARAGUATATUBA</a:t>
            </a:r>
          </a:p>
          <a:p>
            <a:pPr eaLnBrk="1" hangingPunct="1">
              <a:defRPr/>
            </a:pPr>
            <a:r>
              <a:rPr lang="pt-BR" sz="1400">
                <a:solidFill>
                  <a:schemeClr val="bg1"/>
                </a:solidFill>
              </a:rPr>
              <a:t>PREFEITURA DO GUARUJÁ</a:t>
            </a:r>
          </a:p>
          <a:p>
            <a:pPr eaLnBrk="1" hangingPunct="1">
              <a:defRPr/>
            </a:pPr>
            <a:r>
              <a:rPr lang="pt-BR" sz="1400">
                <a:solidFill>
                  <a:schemeClr val="bg1"/>
                </a:solidFill>
              </a:rPr>
              <a:t>PREFEITURA DE ITANHAÉM</a:t>
            </a:r>
          </a:p>
          <a:p>
            <a:pPr eaLnBrk="1" hangingPunct="1">
              <a:defRPr/>
            </a:pPr>
            <a:r>
              <a:rPr lang="pt-BR" sz="1400">
                <a:solidFill>
                  <a:schemeClr val="bg1"/>
                </a:solidFill>
              </a:rPr>
              <a:t>PREFEITURA DE SÃO SEBASTIÃO</a:t>
            </a:r>
          </a:p>
          <a:p>
            <a:pPr eaLnBrk="1" hangingPunct="1">
              <a:defRPr/>
            </a:pPr>
            <a:r>
              <a:rPr lang="pt-BR" sz="1400">
                <a:solidFill>
                  <a:schemeClr val="bg1"/>
                </a:solidFill>
              </a:rPr>
              <a:t>PREFEITURA DE UBATUBA</a:t>
            </a:r>
          </a:p>
          <a:p>
            <a:pPr eaLnBrk="1" hangingPunct="1">
              <a:defRPr/>
            </a:pPr>
            <a:endParaRPr lang="pt-BR" sz="1400">
              <a:solidFill>
                <a:schemeClr val="bg1"/>
              </a:solidFill>
            </a:endParaRPr>
          </a:p>
        </p:txBody>
      </p:sp>
      <p:pic>
        <p:nvPicPr>
          <p:cNvPr id="21509" name="Imagem 5">
            <a:extLst>
              <a:ext uri="{FF2B5EF4-FFF2-40B4-BE49-F238E27FC236}">
                <a16:creationId xmlns="" xmlns:a16="http://schemas.microsoft.com/office/drawing/2014/main" id="{A3B9FC5A-1485-4507-A1B2-6F12716352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94822">
            <a:off x="20638" y="609600"/>
            <a:ext cx="433705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3">
            <a:extLst>
              <a:ext uri="{FF2B5EF4-FFF2-40B4-BE49-F238E27FC236}">
                <a16:creationId xmlns="" xmlns:a16="http://schemas.microsoft.com/office/drawing/2014/main" id="{9B54E334-B9AF-4BE3-9E45-EA600330C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2" descr="Vida na Água - Movimento ODS Santa Catarina">
            <a:extLst>
              <a:ext uri="{FF2B5EF4-FFF2-40B4-BE49-F238E27FC236}">
                <a16:creationId xmlns="" xmlns:a16="http://schemas.microsoft.com/office/drawing/2014/main" id="{C3127626-B86D-4F87-93B0-42E8FC879B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0">
            <a:extLst>
              <a:ext uri="{FF2B5EF4-FFF2-40B4-BE49-F238E27FC236}">
                <a16:creationId xmlns="" xmlns:a16="http://schemas.microsoft.com/office/drawing/2014/main" id="{CDFF4428-9488-484A-B3DB-3D52BB58557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3" name="Retângulo 9">
            <a:extLst>
              <a:ext uri="{FF2B5EF4-FFF2-40B4-BE49-F238E27FC236}">
                <a16:creationId xmlns="" xmlns:a16="http://schemas.microsoft.com/office/drawing/2014/main" id="{42E36259-E982-4806-AF47-C79721A26B6E}"/>
              </a:ext>
            </a:extLst>
          </p:cNvPr>
          <p:cNvSpPr>
            <a:spLocks noChangeArrowheads="1"/>
          </p:cNvSpPr>
          <p:nvPr/>
        </p:nvSpPr>
        <p:spPr bwMode="auto">
          <a:xfrm>
            <a:off x="4640263" y="569913"/>
            <a:ext cx="1377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1000"/>
              </a:spcAft>
              <a:buFontTx/>
              <a:buNone/>
            </a:pPr>
            <a:r>
              <a:rPr lang="pt-BR" altLang="pt-BR" sz="3200" b="1">
                <a:solidFill>
                  <a:schemeClr val="bg1"/>
                </a:solidFill>
                <a:ea typeface="Calibri" panose="020F0502020204030204" pitchFamily="34" charset="0"/>
                <a:cs typeface="Times New Roman" panose="02020603050405020304" pitchFamily="18" charset="0"/>
              </a:rPr>
              <a:t>Credits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27BEDB1B-577C-4EEB-9E99-055C84A43270}"/>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845BFFA1-D0AB-449B-9567-923FE8C0E24C}"/>
              </a:ext>
            </a:extLst>
          </p:cNvPr>
          <p:cNvSpPr/>
          <p:nvPr/>
        </p:nvSpPr>
        <p:spPr>
          <a:xfrm>
            <a:off x="-57150" y="-90488"/>
            <a:ext cx="12249150" cy="701992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sp>
        <p:nvSpPr>
          <p:cNvPr id="22532" name="Retângulo 9">
            <a:extLst>
              <a:ext uri="{FF2B5EF4-FFF2-40B4-BE49-F238E27FC236}">
                <a16:creationId xmlns="" xmlns:a16="http://schemas.microsoft.com/office/drawing/2014/main" id="{FE572AE1-B42F-4193-B2E1-E7D9B0E96F0B}"/>
              </a:ext>
            </a:extLst>
          </p:cNvPr>
          <p:cNvSpPr>
            <a:spLocks noChangeArrowheads="1"/>
          </p:cNvSpPr>
          <p:nvPr/>
        </p:nvSpPr>
        <p:spPr bwMode="auto">
          <a:xfrm>
            <a:off x="212725" y="623888"/>
            <a:ext cx="31257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1000"/>
              </a:spcAft>
              <a:buFontTx/>
              <a:buNone/>
            </a:pPr>
            <a:r>
              <a:rPr lang="pt-BR" altLang="pt-BR" sz="2400" b="1">
                <a:solidFill>
                  <a:schemeClr val="bg1"/>
                </a:solidFill>
                <a:ea typeface="Calibri" panose="020F0502020204030204" pitchFamily="34" charset="0"/>
                <a:cs typeface="Times New Roman" panose="02020603050405020304" pitchFamily="18" charset="0"/>
              </a:rPr>
              <a:t>PUBLIC CONSULTATION</a:t>
            </a:r>
            <a:endParaRPr lang="pt-BR" altLang="pt-BR" sz="2200" b="1">
              <a:solidFill>
                <a:srgbClr val="92D050"/>
              </a:solidFill>
              <a:latin typeface="Arial" panose="020B0604020202020204" pitchFamily="34" charset="0"/>
              <a:ea typeface="Calibri" panose="020F0502020204030204" pitchFamily="34" charset="0"/>
              <a:cs typeface="Times New Roman" panose="02020603050405020304" pitchFamily="18" charset="0"/>
            </a:endParaRPr>
          </a:p>
          <a:p>
            <a:pPr eaLnBrk="1" hangingPunct="1">
              <a:lnSpc>
                <a:spcPct val="100000"/>
              </a:lnSpc>
              <a:spcBef>
                <a:spcPct val="0"/>
              </a:spcBef>
              <a:spcAft>
                <a:spcPts val="1000"/>
              </a:spcAft>
              <a:buFontTx/>
              <a:buNone/>
            </a:pPr>
            <a:endParaRPr lang="pt-BR" altLang="pt-BR" sz="2200" b="1">
              <a:solidFill>
                <a:srgbClr val="00B0F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2533" name="Retângulo 1">
            <a:extLst>
              <a:ext uri="{FF2B5EF4-FFF2-40B4-BE49-F238E27FC236}">
                <a16:creationId xmlns="" xmlns:a16="http://schemas.microsoft.com/office/drawing/2014/main" id="{F784BD81-EBFB-4D4C-8BEE-9A87493ED909}"/>
              </a:ext>
            </a:extLst>
          </p:cNvPr>
          <p:cNvSpPr>
            <a:spLocks noChangeArrowheads="1"/>
          </p:cNvSpPr>
          <p:nvPr/>
        </p:nvSpPr>
        <p:spPr bwMode="auto">
          <a:xfrm>
            <a:off x="287338" y="1643063"/>
            <a:ext cx="6096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US" altLang="pt-BR" sz="1800">
                <a:solidFill>
                  <a:schemeClr val="bg1"/>
                </a:solidFill>
                <a:latin typeface="Calibri"/>
                <a:cs typeface="Arial"/>
              </a:rPr>
              <a:t>Objective: To collect contributions for the improvement of the "</a:t>
            </a:r>
            <a:r>
              <a:rPr lang="pt-BR" altLang="pt-BR" sz="1800">
                <a:solidFill>
                  <a:schemeClr val="bg1"/>
                </a:solidFill>
                <a:latin typeface="Calibri"/>
                <a:cs typeface="Arial"/>
              </a:rPr>
              <a:t>MAR SEM LIXO </a:t>
            </a:r>
            <a:r>
              <a:rPr lang="pt-BR" altLang="pt-BR" sz="1800" err="1">
                <a:solidFill>
                  <a:schemeClr val="bg1"/>
                </a:solidFill>
                <a:latin typeface="Calibri"/>
                <a:cs typeface="Arial"/>
              </a:rPr>
              <a:t>Payment</a:t>
            </a:r>
            <a:r>
              <a:rPr lang="pt-BR" altLang="pt-BR" sz="1800">
                <a:solidFill>
                  <a:schemeClr val="bg1"/>
                </a:solidFill>
                <a:latin typeface="Calibri"/>
                <a:cs typeface="Arial"/>
              </a:rPr>
              <a:t> for </a:t>
            </a:r>
            <a:r>
              <a:rPr lang="pt-BR" altLang="pt-BR" sz="1800" err="1">
                <a:solidFill>
                  <a:schemeClr val="bg1"/>
                </a:solidFill>
                <a:latin typeface="Calibri"/>
                <a:cs typeface="Arial"/>
              </a:rPr>
              <a:t>environmental</a:t>
            </a:r>
            <a:r>
              <a:rPr lang="pt-BR" altLang="pt-BR" sz="1800">
                <a:solidFill>
                  <a:schemeClr val="bg1"/>
                </a:solidFill>
                <a:latin typeface="Calibri"/>
                <a:cs typeface="Arial"/>
              </a:rPr>
              <a:t> </a:t>
            </a:r>
            <a:r>
              <a:rPr lang="pt-BR" altLang="pt-BR" sz="1800" err="1">
                <a:solidFill>
                  <a:schemeClr val="bg1"/>
                </a:solidFill>
                <a:latin typeface="Calibri"/>
                <a:cs typeface="Arial"/>
              </a:rPr>
              <a:t>services</a:t>
            </a:r>
            <a:r>
              <a:rPr lang="pt-BR" altLang="pt-BR" sz="1800">
                <a:solidFill>
                  <a:schemeClr val="bg1"/>
                </a:solidFill>
                <a:latin typeface="Calibri"/>
                <a:cs typeface="Arial"/>
              </a:rPr>
              <a:t> </a:t>
            </a:r>
            <a:r>
              <a:rPr lang="en-US" altLang="pt-BR" sz="1800">
                <a:solidFill>
                  <a:schemeClr val="bg1"/>
                </a:solidFill>
                <a:latin typeface="Calibri"/>
                <a:cs typeface="Arial"/>
              </a:rPr>
              <a:t>" document and to register potential partnership interest.</a:t>
            </a:r>
          </a:p>
          <a:p>
            <a:pPr eaLnBrk="1" hangingPunct="1">
              <a:lnSpc>
                <a:spcPct val="100000"/>
              </a:lnSpc>
              <a:spcBef>
                <a:spcPct val="0"/>
              </a:spcBef>
              <a:buFontTx/>
              <a:buNone/>
            </a:pPr>
            <a:endParaRPr lang="en-US" altLang="pt-BR" sz="1800">
              <a:solidFill>
                <a:schemeClr val="bg1"/>
              </a:solidFill>
            </a:endParaRPr>
          </a:p>
          <a:p>
            <a:pPr eaLnBrk="1" hangingPunct="1">
              <a:lnSpc>
                <a:spcPct val="100000"/>
              </a:lnSpc>
              <a:spcBef>
                <a:spcPct val="0"/>
              </a:spcBef>
              <a:buFontTx/>
              <a:buNone/>
            </a:pPr>
            <a:r>
              <a:rPr lang="en-US" altLang="pt-BR" sz="1800">
                <a:solidFill>
                  <a:schemeClr val="bg1"/>
                </a:solidFill>
                <a:latin typeface="Calibri"/>
                <a:cs typeface="Arial"/>
              </a:rPr>
              <a:t>From January 19 until February 20, 2022</a:t>
            </a:r>
          </a:p>
          <a:p>
            <a:pPr eaLnBrk="1" hangingPunct="1">
              <a:lnSpc>
                <a:spcPct val="100000"/>
              </a:lnSpc>
              <a:spcBef>
                <a:spcPct val="0"/>
              </a:spcBef>
              <a:buFontTx/>
              <a:buNone/>
            </a:pPr>
            <a:endParaRPr lang="en-US" altLang="pt-BR" sz="1800">
              <a:solidFill>
                <a:schemeClr val="bg1"/>
              </a:solidFill>
            </a:endParaRPr>
          </a:p>
          <a:p>
            <a:pPr eaLnBrk="1" hangingPunct="1">
              <a:lnSpc>
                <a:spcPct val="100000"/>
              </a:lnSpc>
              <a:spcBef>
                <a:spcPct val="0"/>
              </a:spcBef>
              <a:buFontTx/>
              <a:buNone/>
            </a:pPr>
            <a:r>
              <a:rPr lang="en-US" altLang="pt-BR" sz="1800">
                <a:solidFill>
                  <a:schemeClr val="bg1"/>
                </a:solidFill>
                <a:latin typeface="Calibri"/>
                <a:cs typeface="Arial"/>
              </a:rPr>
              <a:t>available at </a:t>
            </a:r>
            <a:r>
              <a:rPr lang="pt-BR" altLang="pt-BR" sz="1800">
                <a:solidFill>
                  <a:schemeClr val="bg1"/>
                </a:solidFill>
                <a:latin typeface="Calibri"/>
                <a:cs typeface="Arial"/>
                <a:hlinkClick r:id="rId2">
                  <a:extLst>
                    <a:ext uri="{A12FA001-AC4F-418D-AE19-62706E023703}">
                      <ahyp:hlinkClr xmlns="" xmlns:ahyp="http://schemas.microsoft.com/office/drawing/2018/hyperlinkcolor" val="tx"/>
                    </a:ext>
                  </a:extLst>
                </a:hlinkClick>
              </a:rPr>
              <a:t>https://www.infraestruturameioambiente.sp.gov.br/fundacaoflorestal/2022/01/consulta-publica/</a:t>
            </a:r>
            <a:endParaRPr lang="pt-BR" altLang="pt-BR" sz="1800">
              <a:solidFill>
                <a:schemeClr val="bg1"/>
              </a:solidFill>
              <a:latin typeface="Calibri"/>
              <a:cs typeface="Arial"/>
            </a:endParaRPr>
          </a:p>
          <a:p>
            <a:pPr eaLnBrk="1" hangingPunct="1">
              <a:lnSpc>
                <a:spcPct val="100000"/>
              </a:lnSpc>
              <a:spcBef>
                <a:spcPct val="0"/>
              </a:spcBef>
              <a:buFontTx/>
              <a:buNone/>
            </a:pPr>
            <a:endParaRPr lang="pt-BR" altLang="pt-BR" sz="1800">
              <a:solidFill>
                <a:schemeClr val="bg1"/>
              </a:solidFill>
            </a:endParaRPr>
          </a:p>
        </p:txBody>
      </p:sp>
      <p:pic>
        <p:nvPicPr>
          <p:cNvPr id="22534" name="Picture 2">
            <a:extLst>
              <a:ext uri="{FF2B5EF4-FFF2-40B4-BE49-F238E27FC236}">
                <a16:creationId xmlns="" xmlns:a16="http://schemas.microsoft.com/office/drawing/2014/main" id="{2425CB37-172D-4C65-98EE-3136288F6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618" t="-2" r="31783" b="-2"/>
          <a:stretch>
            <a:fillRect/>
          </a:stretch>
        </p:blipFill>
        <p:spPr bwMode="auto">
          <a:xfrm>
            <a:off x="7845425" y="882650"/>
            <a:ext cx="3406775" cy="510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3">
            <a:extLst>
              <a:ext uri="{FF2B5EF4-FFF2-40B4-BE49-F238E27FC236}">
                <a16:creationId xmlns="" xmlns:a16="http://schemas.microsoft.com/office/drawing/2014/main" id="{EBEB01E7-FA20-450F-8681-9C21F250A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6" name="Picture 2" descr="Vida na Água - Movimento ODS Santa Catarina">
            <a:extLst>
              <a:ext uri="{FF2B5EF4-FFF2-40B4-BE49-F238E27FC236}">
                <a16:creationId xmlns="" xmlns:a16="http://schemas.microsoft.com/office/drawing/2014/main" id="{F735C6C4-C57C-47DC-8EA0-FA8454A76C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
            <a:extLst>
              <a:ext uri="{FF2B5EF4-FFF2-40B4-BE49-F238E27FC236}">
                <a16:creationId xmlns="" xmlns:a16="http://schemas.microsoft.com/office/drawing/2014/main" id="{666BC0F3-4C71-4516-B685-D471B6E23B1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6BB4FD8C-2E98-4C45-8499-354521876AE8}"/>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F200B13B-5C6D-403E-9327-B0611970AB96}"/>
              </a:ext>
            </a:extLst>
          </p:cNvPr>
          <p:cNvSpPr/>
          <p:nvPr/>
        </p:nvSpPr>
        <p:spPr>
          <a:xfrm>
            <a:off x="-57150" y="-90488"/>
            <a:ext cx="12249150" cy="701992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sp>
        <p:nvSpPr>
          <p:cNvPr id="23556" name="Retângulo 9">
            <a:extLst>
              <a:ext uri="{FF2B5EF4-FFF2-40B4-BE49-F238E27FC236}">
                <a16:creationId xmlns="" xmlns:a16="http://schemas.microsoft.com/office/drawing/2014/main" id="{86509B25-F832-4EEE-901F-3280A3A9B6C2}"/>
              </a:ext>
            </a:extLst>
          </p:cNvPr>
          <p:cNvSpPr>
            <a:spLocks noChangeArrowheads="1"/>
          </p:cNvSpPr>
          <p:nvPr/>
        </p:nvSpPr>
        <p:spPr bwMode="auto">
          <a:xfrm>
            <a:off x="212725" y="623888"/>
            <a:ext cx="9388475" cy="5848350"/>
          </a:xfrm>
          <a:prstGeom prst="rect">
            <a:avLst/>
          </a:prstGeom>
          <a:noFill/>
          <a:ln>
            <a:noFill/>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Aft>
                <a:spcPts val="1000"/>
              </a:spcAft>
              <a:defRPr/>
            </a:pPr>
            <a:r>
              <a:rPr lang="en-US" altLang="pt-BR" sz="2400" b="1">
                <a:solidFill>
                  <a:schemeClr val="bg1"/>
                </a:solidFill>
                <a:ea typeface="Calibri" panose="020F0502020204030204" pitchFamily="34" charset="0"/>
                <a:cs typeface="Times New Roman" panose="02020603050405020304" pitchFamily="18" charset="0"/>
              </a:rPr>
              <a:t>PUBLIC CONSULTATION</a:t>
            </a:r>
          </a:p>
          <a:p>
            <a:pPr eaLnBrk="1" hangingPunct="1">
              <a:spcAft>
                <a:spcPts val="1000"/>
              </a:spcAft>
              <a:defRPr/>
            </a:pPr>
            <a:endParaRPr lang="en-US" altLang="pt-BR" sz="2400" b="1">
              <a:solidFill>
                <a:schemeClr val="bg1"/>
              </a:solidFill>
              <a:ea typeface="Calibri" panose="020F0502020204030204" pitchFamily="34" charset="0"/>
              <a:cs typeface="Times New Roman" panose="02020603050405020304" pitchFamily="18" charset="0"/>
            </a:endParaRPr>
          </a:p>
          <a:p>
            <a:pPr eaLnBrk="1" hangingPunct="1">
              <a:spcAft>
                <a:spcPts val="1000"/>
              </a:spcAft>
              <a:defRPr/>
            </a:pPr>
            <a:r>
              <a:rPr lang="en-US" altLang="pt-BR" sz="2400" b="1">
                <a:solidFill>
                  <a:schemeClr val="bg1"/>
                </a:solidFill>
                <a:ea typeface="Calibri" panose="020F0502020204030204" pitchFamily="34" charset="0"/>
                <a:cs typeface="Times New Roman" panose="02020603050405020304" pitchFamily="18" charset="0"/>
              </a:rPr>
              <a:t>Expression of Interest</a:t>
            </a:r>
          </a:p>
          <a:p>
            <a:pPr eaLnBrk="1" hangingPunct="1">
              <a:spcAft>
                <a:spcPts val="1000"/>
              </a:spcAft>
              <a:defRPr/>
            </a:pPr>
            <a:r>
              <a:rPr lang="en-US" altLang="pt-BR" sz="2400" b="1">
                <a:solidFill>
                  <a:schemeClr val="bg1"/>
                </a:solidFill>
                <a:ea typeface="Calibri" panose="020F0502020204030204" pitchFamily="34" charset="0"/>
                <a:cs typeface="Times New Roman" panose="02020603050405020304" pitchFamily="18" charset="0"/>
              </a:rPr>
              <a:t>Types of partnerships:</a:t>
            </a:r>
          </a:p>
          <a:p>
            <a:pPr eaLnBrk="1" hangingPunct="1">
              <a:spcAft>
                <a:spcPts val="1000"/>
              </a:spcAft>
              <a:defRPr/>
            </a:pPr>
            <a:endParaRPr lang="en-US" altLang="pt-BR" sz="2400" b="1">
              <a:solidFill>
                <a:schemeClr val="bg1"/>
              </a:solidFill>
              <a:ea typeface="Calibri" panose="020F0502020204030204" pitchFamily="34" charset="0"/>
              <a:cs typeface="Times New Roman" panose="02020603050405020304" pitchFamily="18" charset="0"/>
            </a:endParaRPr>
          </a:p>
          <a:p>
            <a:pPr marL="285750" indent="-285750" eaLnBrk="1" hangingPunct="1">
              <a:spcAft>
                <a:spcPts val="1000"/>
              </a:spcAft>
              <a:buFont typeface="Wingdings" pitchFamily="2" charset="2"/>
              <a:buChar char="Ø"/>
              <a:defRPr/>
            </a:pPr>
            <a:r>
              <a:rPr lang="en-US" altLang="pt-BR" b="1">
                <a:solidFill>
                  <a:schemeClr val="bg1"/>
                </a:solidFill>
                <a:ea typeface="Calibri" panose="020F0502020204030204" pitchFamily="34" charset="0"/>
                <a:cs typeface="Times New Roman" panose="02020603050405020304" pitchFamily="18" charset="0"/>
              </a:rPr>
              <a:t>Technical Cooperation</a:t>
            </a:r>
          </a:p>
          <a:p>
            <a:pPr eaLnBrk="1" hangingPunct="1">
              <a:spcAft>
                <a:spcPts val="1000"/>
              </a:spcAft>
              <a:defRPr/>
            </a:pPr>
            <a:r>
              <a:rPr lang="en-US" altLang="pt-BR" sz="1400" b="1">
                <a:solidFill>
                  <a:schemeClr val="bg1"/>
                </a:solidFill>
                <a:ea typeface="Calibri" panose="020F0502020204030204" pitchFamily="34" charset="0"/>
                <a:cs typeface="Times New Roman" panose="02020603050405020304" pitchFamily="18" charset="0"/>
              </a:rPr>
              <a:t>NGOs, SC Associations, Public Agencies, Research Institutes</a:t>
            </a:r>
          </a:p>
          <a:p>
            <a:pPr eaLnBrk="1" hangingPunct="1">
              <a:spcAft>
                <a:spcPts val="1000"/>
              </a:spcAft>
              <a:defRPr/>
            </a:pPr>
            <a:endParaRPr lang="en-US" altLang="pt-BR" sz="2400" b="1">
              <a:solidFill>
                <a:schemeClr val="bg1"/>
              </a:solidFill>
              <a:ea typeface="Calibri" panose="020F0502020204030204" pitchFamily="34" charset="0"/>
              <a:cs typeface="Times New Roman" panose="02020603050405020304" pitchFamily="18" charset="0"/>
            </a:endParaRPr>
          </a:p>
          <a:p>
            <a:pPr marL="285750" indent="-285750" eaLnBrk="1" hangingPunct="1">
              <a:spcAft>
                <a:spcPts val="1000"/>
              </a:spcAft>
              <a:buFont typeface="Wingdings" pitchFamily="2" charset="2"/>
              <a:buChar char="Ø"/>
              <a:defRPr/>
            </a:pPr>
            <a:r>
              <a:rPr lang="en-US" altLang="pt-BR" b="1">
                <a:solidFill>
                  <a:schemeClr val="bg1"/>
                </a:solidFill>
                <a:ea typeface="Calibri" panose="020F0502020204030204" pitchFamily="34" charset="0"/>
                <a:cs typeface="Times New Roman" panose="02020603050405020304" pitchFamily="18" charset="0"/>
              </a:rPr>
              <a:t>Volunteers</a:t>
            </a:r>
          </a:p>
          <a:p>
            <a:pPr marL="285750" indent="-285750" eaLnBrk="1" hangingPunct="1">
              <a:spcAft>
                <a:spcPts val="1000"/>
              </a:spcAft>
              <a:buFont typeface="Wingdings" pitchFamily="2" charset="2"/>
              <a:buChar char="Ø"/>
              <a:defRPr/>
            </a:pPr>
            <a:endParaRPr lang="en-US" altLang="pt-BR" b="1">
              <a:solidFill>
                <a:schemeClr val="bg1"/>
              </a:solidFill>
              <a:ea typeface="Calibri" panose="020F0502020204030204" pitchFamily="34" charset="0"/>
              <a:cs typeface="Times New Roman" panose="02020603050405020304" pitchFamily="18" charset="0"/>
            </a:endParaRPr>
          </a:p>
          <a:p>
            <a:pPr marL="285750" indent="-285750" eaLnBrk="1" hangingPunct="1">
              <a:spcAft>
                <a:spcPts val="1000"/>
              </a:spcAft>
              <a:buFont typeface="Wingdings" pitchFamily="2" charset="2"/>
              <a:buChar char="Ø"/>
              <a:defRPr/>
            </a:pPr>
            <a:r>
              <a:rPr lang="en-US" altLang="pt-BR" b="1">
                <a:solidFill>
                  <a:schemeClr val="bg1"/>
                </a:solidFill>
                <a:ea typeface="Calibri" panose="020F0502020204030204" pitchFamily="34" charset="0"/>
                <a:cs typeface="Times New Roman" panose="02020603050405020304" pitchFamily="18" charset="0"/>
              </a:rPr>
              <a:t>Sponsorships and donations</a:t>
            </a:r>
            <a:endParaRPr lang="pt-BR" altLang="pt-BR" b="1">
              <a:solidFill>
                <a:schemeClr val="bg1"/>
              </a:solidFill>
              <a:ea typeface="Calibri" panose="020F0502020204030204" pitchFamily="34" charset="0"/>
              <a:cs typeface="Times New Roman" panose="02020603050405020304" pitchFamily="18" charset="0"/>
            </a:endParaRPr>
          </a:p>
          <a:p>
            <a:pPr eaLnBrk="1" hangingPunct="1">
              <a:spcAft>
                <a:spcPts val="1000"/>
              </a:spcAft>
              <a:defRPr/>
            </a:pPr>
            <a:endParaRPr lang="pt-BR" altLang="pt-BR" sz="2200" b="1">
              <a:solidFill>
                <a:srgbClr val="92D050"/>
              </a:solidFill>
              <a:latin typeface="Arial" panose="020B0604020202020204" pitchFamily="34" charset="0"/>
              <a:ea typeface="Calibri" panose="020F0502020204030204" pitchFamily="34" charset="0"/>
              <a:cs typeface="Times New Roman" panose="02020603050405020304" pitchFamily="18" charset="0"/>
            </a:endParaRPr>
          </a:p>
          <a:p>
            <a:pPr eaLnBrk="1" hangingPunct="1">
              <a:spcAft>
                <a:spcPts val="1000"/>
              </a:spcAft>
              <a:defRPr/>
            </a:pPr>
            <a:endParaRPr lang="pt-BR" altLang="pt-BR" sz="2200" b="1">
              <a:solidFill>
                <a:srgbClr val="00B0F0"/>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23557" name="Picture 3">
            <a:extLst>
              <a:ext uri="{FF2B5EF4-FFF2-40B4-BE49-F238E27FC236}">
                <a16:creationId xmlns="" xmlns:a16="http://schemas.microsoft.com/office/drawing/2014/main" id="{672206F5-3D68-4761-966C-2E1F05C10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2" descr="Vida na Água - Movimento ODS Santa Catarina">
            <a:extLst>
              <a:ext uri="{FF2B5EF4-FFF2-40B4-BE49-F238E27FC236}">
                <a16:creationId xmlns="" xmlns:a16="http://schemas.microsoft.com/office/drawing/2014/main" id="{2822224B-9A2C-465D-A305-FD4FBCB439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a:extLst>
              <a:ext uri="{FF2B5EF4-FFF2-40B4-BE49-F238E27FC236}">
                <a16:creationId xmlns="" xmlns:a16="http://schemas.microsoft.com/office/drawing/2014/main" id="{4338F36D-6C14-4AAB-A73F-6B8F46F165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11" descr="Together We Are An Ocean Poster by Aged Pixel">
            <a:extLst>
              <a:ext uri="{FF2B5EF4-FFF2-40B4-BE49-F238E27FC236}">
                <a16:creationId xmlns="" xmlns:a16="http://schemas.microsoft.com/office/drawing/2014/main" id="{7787BDA2-5D23-4A3B-80F8-4C96E9A3B7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6988" y="866775"/>
            <a:ext cx="3730625"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32902B22-508A-452F-AFEE-15ADC0C4F246}"/>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71DC28DF-8132-4457-ACD3-21760CC8590A}"/>
              </a:ext>
            </a:extLst>
          </p:cNvPr>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2800" b="1">
              <a:latin typeface="Arial" pitchFamily="34" charset="0"/>
              <a:cs typeface="Arial" pitchFamily="34" charset="0"/>
            </a:endParaRPr>
          </a:p>
        </p:txBody>
      </p:sp>
      <p:pic>
        <p:nvPicPr>
          <p:cNvPr id="6148" name="Picture 3">
            <a:extLst>
              <a:ext uri="{FF2B5EF4-FFF2-40B4-BE49-F238E27FC236}">
                <a16:creationId xmlns="" xmlns:a16="http://schemas.microsoft.com/office/drawing/2014/main" id="{39A4F3B1-C142-4154-8170-F40C0595A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17" t="38054" r="34064" b="24384"/>
          <a:stretch>
            <a:fillRect/>
          </a:stretch>
        </p:blipFill>
        <p:spPr bwMode="auto">
          <a:xfrm>
            <a:off x="3175" y="6046788"/>
            <a:ext cx="16986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2" descr="Vida na Água - Movimento ODS Santa Catarina">
            <a:extLst>
              <a:ext uri="{FF2B5EF4-FFF2-40B4-BE49-F238E27FC236}">
                <a16:creationId xmlns="" xmlns:a16="http://schemas.microsoft.com/office/drawing/2014/main" id="{F380762A-8145-4405-8081-D2DC1F9B87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9900" y="6235700"/>
            <a:ext cx="563563"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agem 5">
            <a:extLst>
              <a:ext uri="{FF2B5EF4-FFF2-40B4-BE49-F238E27FC236}">
                <a16:creationId xmlns="" xmlns:a16="http://schemas.microsoft.com/office/drawing/2014/main" id="{F1E92FF1-A1A9-4446-B3FA-9575987A0B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98396">
            <a:off x="3327400" y="141288"/>
            <a:ext cx="8562975" cy="396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CaixaDeTexto 1">
            <a:extLst>
              <a:ext uri="{FF2B5EF4-FFF2-40B4-BE49-F238E27FC236}">
                <a16:creationId xmlns="" xmlns:a16="http://schemas.microsoft.com/office/drawing/2014/main" id="{E3DF0562-2B22-4316-9032-180FD4A80F13}"/>
              </a:ext>
            </a:extLst>
          </p:cNvPr>
          <p:cNvSpPr txBox="1">
            <a:spLocks noChangeArrowheads="1"/>
          </p:cNvSpPr>
          <p:nvPr/>
        </p:nvSpPr>
        <p:spPr bwMode="auto">
          <a:xfrm>
            <a:off x="234043" y="3047546"/>
            <a:ext cx="11529786"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None/>
            </a:pPr>
            <a:r>
              <a:rPr lang="pt-BR" altLang="pt-BR" sz="3200">
                <a:solidFill>
                  <a:schemeClr val="bg1"/>
                </a:solidFill>
                <a:latin typeface="Calibri"/>
                <a:cs typeface="Arial"/>
              </a:rPr>
              <a:t>"MAR SEM LIXO" PROJECT</a:t>
            </a:r>
          </a:p>
          <a:p>
            <a:pPr algn="ctr" eaLnBrk="1" hangingPunct="1">
              <a:lnSpc>
                <a:spcPct val="100000"/>
              </a:lnSpc>
              <a:spcBef>
                <a:spcPct val="0"/>
              </a:spcBef>
              <a:buFontTx/>
              <a:buNone/>
            </a:pPr>
            <a:endParaRPr lang="pt-BR" altLang="pt-BR" sz="3200" b="1">
              <a:solidFill>
                <a:schemeClr val="bg1"/>
              </a:solidFill>
              <a:latin typeface="Arial" panose="020B0604020202020204" pitchFamily="34" charset="0"/>
            </a:endParaRPr>
          </a:p>
          <a:p>
            <a:pPr algn="ctr" eaLnBrk="1" hangingPunct="1">
              <a:lnSpc>
                <a:spcPct val="100000"/>
              </a:lnSpc>
              <a:spcBef>
                <a:spcPct val="0"/>
              </a:spcBef>
              <a:buNone/>
            </a:pPr>
            <a:r>
              <a:rPr lang="pt-BR" altLang="pt-BR" b="1">
                <a:solidFill>
                  <a:schemeClr val="bg1"/>
                </a:solidFill>
                <a:latin typeface="Calibri"/>
                <a:cs typeface="Arial"/>
              </a:rPr>
              <a:t>PAYMENT FOR ENVIRONMENTAL SERVICES - PES </a:t>
            </a:r>
            <a:endParaRPr lang="pt-BR" altLang="pt-BR" b="1">
              <a:solidFill>
                <a:schemeClr val="bg1"/>
              </a:solidFill>
            </a:endParaRPr>
          </a:p>
          <a:p>
            <a:pPr algn="ctr" eaLnBrk="1" hangingPunct="1">
              <a:lnSpc>
                <a:spcPct val="100000"/>
              </a:lnSpc>
              <a:spcBef>
                <a:spcPct val="0"/>
              </a:spcBef>
              <a:buNone/>
            </a:pPr>
            <a:r>
              <a:rPr lang="en-US" altLang="pt-BR" sz="1600" b="1">
                <a:solidFill>
                  <a:schemeClr val="bg1"/>
                </a:solidFill>
                <a:latin typeface="Arial"/>
                <a:cs typeface="Arial"/>
              </a:rPr>
              <a:t>for shrimp </a:t>
            </a:r>
            <a:r>
              <a:rPr lang="en-US" altLang="pt-BR" sz="1600" b="1" err="1">
                <a:solidFill>
                  <a:schemeClr val="bg1"/>
                </a:solidFill>
                <a:latin typeface="Arial"/>
                <a:cs typeface="Arial"/>
              </a:rPr>
              <a:t>artisian</a:t>
            </a:r>
            <a:r>
              <a:rPr lang="en-US" altLang="pt-BR" sz="1600" b="1">
                <a:solidFill>
                  <a:schemeClr val="bg1"/>
                </a:solidFill>
                <a:latin typeface="Arial"/>
                <a:cs typeface="Arial"/>
              </a:rPr>
              <a:t> fishermen operating </a:t>
            </a:r>
            <a:r>
              <a:rPr lang="pt-BR" altLang="pt-BR" sz="1600" b="1" err="1">
                <a:solidFill>
                  <a:schemeClr val="bg1"/>
                </a:solidFill>
                <a:latin typeface="Arial"/>
                <a:cs typeface="Arial"/>
              </a:rPr>
              <a:t>inside</a:t>
            </a:r>
            <a:r>
              <a:rPr lang="pt-BR" altLang="pt-BR" sz="1600" b="1">
                <a:solidFill>
                  <a:schemeClr val="bg1"/>
                </a:solidFill>
                <a:latin typeface="Arial"/>
                <a:cs typeface="Arial"/>
              </a:rPr>
              <a:t> marine </a:t>
            </a:r>
            <a:r>
              <a:rPr lang="pt-BR" altLang="pt-BR" sz="1600" b="1" err="1">
                <a:solidFill>
                  <a:schemeClr val="bg1"/>
                </a:solidFill>
                <a:latin typeface="Arial"/>
                <a:cs typeface="Arial"/>
              </a:rPr>
              <a:t>protected</a:t>
            </a:r>
            <a:r>
              <a:rPr lang="pt-BR" altLang="pt-BR" sz="1600" b="1">
                <a:solidFill>
                  <a:schemeClr val="bg1"/>
                </a:solidFill>
                <a:latin typeface="Arial"/>
                <a:cs typeface="Arial"/>
              </a:rPr>
              <a:t> </a:t>
            </a:r>
            <a:r>
              <a:rPr lang="pt-BR" altLang="pt-BR" sz="1600" b="1" err="1">
                <a:solidFill>
                  <a:schemeClr val="bg1"/>
                </a:solidFill>
                <a:latin typeface="Arial"/>
                <a:cs typeface="Arial"/>
              </a:rPr>
              <a:t>areas</a:t>
            </a:r>
            <a:r>
              <a:rPr lang="pt-BR" altLang="pt-BR" sz="1600" b="1">
                <a:solidFill>
                  <a:schemeClr val="bg1"/>
                </a:solidFill>
                <a:latin typeface="Arial"/>
                <a:cs typeface="Arial"/>
              </a:rPr>
              <a:t> </a:t>
            </a:r>
            <a:r>
              <a:rPr lang="pt-BR" altLang="pt-BR" sz="1600" b="1" err="1">
                <a:solidFill>
                  <a:schemeClr val="bg1"/>
                </a:solidFill>
                <a:latin typeface="Arial"/>
                <a:cs typeface="Arial"/>
              </a:rPr>
              <a:t>from</a:t>
            </a:r>
            <a:r>
              <a:rPr lang="pt-BR" altLang="pt-BR" sz="1600" b="1">
                <a:solidFill>
                  <a:schemeClr val="bg1"/>
                </a:solidFill>
                <a:latin typeface="Arial"/>
                <a:cs typeface="Arial"/>
              </a:rPr>
              <a:t> São Paulo </a:t>
            </a:r>
            <a:r>
              <a:rPr lang="pt-BR" altLang="pt-BR" sz="1600" b="1" err="1">
                <a:solidFill>
                  <a:schemeClr val="bg1"/>
                </a:solidFill>
                <a:latin typeface="Arial"/>
                <a:cs typeface="Arial"/>
              </a:rPr>
              <a:t>State</a:t>
            </a:r>
            <a:r>
              <a:rPr lang="pt-BR" altLang="pt-BR" sz="1600" b="1">
                <a:solidFill>
                  <a:schemeClr val="bg1"/>
                </a:solidFill>
                <a:latin typeface="Arial"/>
                <a:cs typeface="Arial"/>
              </a:rPr>
              <a:t> </a:t>
            </a:r>
            <a:r>
              <a:rPr lang="pt-BR" altLang="pt-BR" sz="1600" b="1" err="1">
                <a:solidFill>
                  <a:schemeClr val="bg1"/>
                </a:solidFill>
                <a:latin typeface="Arial"/>
                <a:cs typeface="Arial"/>
              </a:rPr>
              <a:t>coast</a:t>
            </a:r>
            <a:r>
              <a:rPr lang="pt-BR" altLang="pt-BR" sz="1600" b="1">
                <a:solidFill>
                  <a:schemeClr val="bg1"/>
                </a:solidFill>
                <a:latin typeface="Arial"/>
                <a:cs typeface="Arial"/>
              </a:rPr>
              <a:t> </a:t>
            </a:r>
            <a:r>
              <a:rPr lang="pt-BR" altLang="pt-BR" sz="1600" b="1" err="1">
                <a:solidFill>
                  <a:schemeClr val="bg1"/>
                </a:solidFill>
                <a:latin typeface="Arial"/>
                <a:cs typeface="Arial"/>
              </a:rPr>
              <a:t>line</a:t>
            </a:r>
            <a:endParaRPr lang="pt-BR" altLang="pt-BR" sz="1600" b="1">
              <a:solidFill>
                <a:schemeClr val="bg1"/>
              </a:solidFill>
              <a:latin typeface="Arial"/>
              <a:cs typeface="Arial"/>
            </a:endParaRPr>
          </a:p>
        </p:txBody>
      </p:sp>
      <p:pic>
        <p:nvPicPr>
          <p:cNvPr id="6152" name="Picture 10">
            <a:extLst>
              <a:ext uri="{FF2B5EF4-FFF2-40B4-BE49-F238E27FC236}">
                <a16:creationId xmlns="" xmlns:a16="http://schemas.microsoft.com/office/drawing/2014/main" id="{C927F2E0-C04A-42F9-9569-DF4F7CD243C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083300"/>
            <a:ext cx="4090988"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BB5CF8F4-4842-4636-80EC-FA0952F82A98}"/>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FD657796-AFDE-45D1-A99C-7B99F62B02B8}"/>
              </a:ext>
            </a:extLst>
          </p:cNvPr>
          <p:cNvSpPr/>
          <p:nvPr/>
        </p:nvSpPr>
        <p:spPr>
          <a:xfrm>
            <a:off x="-57150" y="-73025"/>
            <a:ext cx="12249150" cy="70199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b="1">
              <a:latin typeface="Arial" pitchFamily="34" charset="0"/>
              <a:cs typeface="Arial" pitchFamily="34" charset="0"/>
            </a:endParaRPr>
          </a:p>
        </p:txBody>
      </p:sp>
      <p:pic>
        <p:nvPicPr>
          <p:cNvPr id="24580" name="Picture 3">
            <a:extLst>
              <a:ext uri="{FF2B5EF4-FFF2-40B4-BE49-F238E27FC236}">
                <a16:creationId xmlns="" xmlns:a16="http://schemas.microsoft.com/office/drawing/2014/main" id="{D69C7AA8-B809-479F-8044-53818A126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17" t="38054" r="34064" b="24384"/>
          <a:stretch>
            <a:fillRect/>
          </a:stretch>
        </p:blipFill>
        <p:spPr bwMode="auto">
          <a:xfrm>
            <a:off x="4986338" y="6110288"/>
            <a:ext cx="1520825"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Imagem 5">
            <a:extLst>
              <a:ext uri="{FF2B5EF4-FFF2-40B4-BE49-F238E27FC236}">
                <a16:creationId xmlns="" xmlns:a16="http://schemas.microsoft.com/office/drawing/2014/main" id="{99BB0AE1-53E3-4AD4-8127-710A999284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8396">
            <a:off x="3567113" y="382588"/>
            <a:ext cx="7313612"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 descr="Vida na Água - Movimento ODS Santa Catarina">
            <a:extLst>
              <a:ext uri="{FF2B5EF4-FFF2-40B4-BE49-F238E27FC236}">
                <a16:creationId xmlns="" xmlns:a16="http://schemas.microsoft.com/office/drawing/2014/main" id="{C7520769-7F1D-46F8-8242-C702155C35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88" y="6149975"/>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CaixaDeTexto 2">
            <a:extLst>
              <a:ext uri="{FF2B5EF4-FFF2-40B4-BE49-F238E27FC236}">
                <a16:creationId xmlns="" xmlns:a16="http://schemas.microsoft.com/office/drawing/2014/main" id="{114123F3-C871-445D-AFF9-6A8C796157D4}"/>
              </a:ext>
            </a:extLst>
          </p:cNvPr>
          <p:cNvSpPr txBox="1">
            <a:spLocks noChangeArrowheads="1"/>
          </p:cNvSpPr>
          <p:nvPr/>
        </p:nvSpPr>
        <p:spPr bwMode="auto">
          <a:xfrm>
            <a:off x="265113" y="2497138"/>
            <a:ext cx="10790237"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t-BR" altLang="pt-BR" sz="2000" b="1">
                <a:solidFill>
                  <a:schemeClr val="bg1"/>
                </a:solidFill>
                <a:latin typeface="Arial"/>
                <a:cs typeface="Arial"/>
              </a:rPr>
              <a:t>"MAR SEM LIXO" PROJECT</a:t>
            </a:r>
          </a:p>
          <a:p>
            <a:pPr algn="ctr" eaLnBrk="1" hangingPunct="1">
              <a:lnSpc>
                <a:spcPct val="100000"/>
              </a:lnSpc>
              <a:spcBef>
                <a:spcPct val="0"/>
              </a:spcBef>
              <a:buFontTx/>
              <a:buNone/>
            </a:pPr>
            <a:endParaRPr lang="pt-BR" altLang="pt-BR" sz="2000" b="1">
              <a:solidFill>
                <a:schemeClr val="bg1"/>
              </a:solidFill>
              <a:latin typeface="Arial" panose="020B0604020202020204" pitchFamily="34" charset="0"/>
            </a:endParaRPr>
          </a:p>
          <a:p>
            <a:pPr algn="ctr" eaLnBrk="1" hangingPunct="1">
              <a:lnSpc>
                <a:spcPct val="100000"/>
              </a:lnSpc>
              <a:spcBef>
                <a:spcPct val="0"/>
              </a:spcBef>
              <a:buNone/>
            </a:pPr>
            <a:r>
              <a:rPr lang="pt-BR" altLang="pt-BR" sz="1800" b="1">
                <a:solidFill>
                  <a:schemeClr val="bg1"/>
                </a:solidFill>
                <a:latin typeface="Arial"/>
                <a:cs typeface="Arial"/>
              </a:rPr>
              <a:t>PAYMENT FOR ENVIRONMENTAL SERVICES - PES </a:t>
            </a:r>
            <a:endParaRPr lang="pt-BR" altLang="pt-BR" sz="1800" b="1">
              <a:solidFill>
                <a:schemeClr val="bg1"/>
              </a:solidFill>
              <a:latin typeface="Arial" panose="020B0604020202020204" pitchFamily="34" charset="0"/>
            </a:endParaRPr>
          </a:p>
          <a:p>
            <a:pPr algn="ctr" eaLnBrk="1" hangingPunct="1">
              <a:lnSpc>
                <a:spcPct val="100000"/>
              </a:lnSpc>
              <a:spcBef>
                <a:spcPct val="0"/>
              </a:spcBef>
              <a:buFontTx/>
              <a:buNone/>
            </a:pPr>
            <a:r>
              <a:rPr lang="pt-BR" altLang="pt-BR" sz="1800" b="1">
                <a:solidFill>
                  <a:schemeClr val="bg1"/>
                </a:solidFill>
                <a:latin typeface="Arial"/>
                <a:cs typeface="Arial"/>
              </a:rPr>
              <a:t>TO THE SHRIMP ARTISANAL FISHERMEN OF TRAWLING ACTING IN THE MARINE </a:t>
            </a:r>
            <a:r>
              <a:rPr lang="pt-BR" altLang="pt-BR" sz="1800" b="1" err="1">
                <a:solidFill>
                  <a:schemeClr val="bg1"/>
                </a:solidFill>
                <a:latin typeface="Arial"/>
                <a:cs typeface="Arial"/>
              </a:rPr>
              <a:t>PAs</a:t>
            </a:r>
            <a:r>
              <a:rPr lang="pt-BR" altLang="pt-BR" sz="1800" b="1">
                <a:solidFill>
                  <a:schemeClr val="bg1"/>
                </a:solidFill>
                <a:latin typeface="Arial"/>
                <a:cs typeface="Arial"/>
              </a:rPr>
              <a:t> OF SÃO PAULO</a:t>
            </a:r>
          </a:p>
          <a:p>
            <a:pPr algn="ctr" eaLnBrk="1" hangingPunct="1">
              <a:lnSpc>
                <a:spcPct val="100000"/>
              </a:lnSpc>
              <a:spcBef>
                <a:spcPct val="0"/>
              </a:spcBef>
              <a:buFontTx/>
              <a:buNone/>
            </a:pPr>
            <a:endParaRPr lang="pt-BR" altLang="pt-BR" sz="2000" b="1">
              <a:solidFill>
                <a:schemeClr val="bg1"/>
              </a:solidFill>
              <a:latin typeface="Arial" panose="020B0604020202020204" pitchFamily="34" charset="0"/>
            </a:endParaRPr>
          </a:p>
          <a:p>
            <a:pPr algn="ctr" eaLnBrk="1" hangingPunct="1">
              <a:lnSpc>
                <a:spcPct val="100000"/>
              </a:lnSpc>
              <a:spcBef>
                <a:spcPct val="0"/>
              </a:spcBef>
              <a:buFontTx/>
              <a:buNone/>
            </a:pPr>
            <a:endParaRPr lang="pt-BR" altLang="pt-BR" sz="2000" b="1">
              <a:solidFill>
                <a:schemeClr val="bg1"/>
              </a:solidFill>
              <a:latin typeface="Arial" panose="020B0604020202020204" pitchFamily="34" charset="0"/>
            </a:endParaRPr>
          </a:p>
          <a:p>
            <a:pPr algn="ctr" eaLnBrk="1" hangingPunct="1">
              <a:lnSpc>
                <a:spcPct val="100000"/>
              </a:lnSpc>
              <a:spcBef>
                <a:spcPct val="0"/>
              </a:spcBef>
              <a:buFontTx/>
              <a:buNone/>
            </a:pPr>
            <a:r>
              <a:rPr lang="pt-BR" altLang="pt-BR" sz="2000" b="1">
                <a:solidFill>
                  <a:schemeClr val="bg1"/>
                </a:solidFill>
                <a:latin typeface="Arial"/>
                <a:cs typeface="Arial"/>
              </a:rPr>
              <a:t>FOREST FOUNDATION - SIMA /SP</a:t>
            </a:r>
          </a:p>
          <a:p>
            <a:pPr algn="ctr" eaLnBrk="1" hangingPunct="1">
              <a:lnSpc>
                <a:spcPct val="100000"/>
              </a:lnSpc>
              <a:spcBef>
                <a:spcPct val="0"/>
              </a:spcBef>
              <a:buFontTx/>
              <a:buNone/>
            </a:pPr>
            <a:endParaRPr lang="pt-BR" altLang="pt-BR" sz="2000" b="1">
              <a:solidFill>
                <a:schemeClr val="bg1"/>
              </a:solidFill>
              <a:latin typeface="Arial" panose="020B0604020202020204" pitchFamily="34" charset="0"/>
            </a:endParaRPr>
          </a:p>
          <a:p>
            <a:pPr algn="ctr" eaLnBrk="1" hangingPunct="1">
              <a:lnSpc>
                <a:spcPct val="100000"/>
              </a:lnSpc>
              <a:spcBef>
                <a:spcPct val="0"/>
              </a:spcBef>
              <a:buFontTx/>
              <a:buNone/>
            </a:pPr>
            <a:r>
              <a:rPr lang="pt-BR" altLang="pt-BR" sz="1400" b="1">
                <a:solidFill>
                  <a:schemeClr val="bg1"/>
                </a:solidFill>
                <a:latin typeface="Arial"/>
                <a:cs typeface="Arial"/>
                <a:hlinkClick r:id="rId5">
                  <a:extLst>
                    <a:ext uri="{A12FA001-AC4F-418D-AE19-62706E023703}">
                      <ahyp:hlinkClr xmlns="" xmlns:ahyp="http://schemas.microsoft.com/office/drawing/2018/hyperlinkcolor" val="tx"/>
                    </a:ext>
                  </a:extLst>
                </a:hlinkClick>
              </a:rPr>
              <a:t>https://www.infraestruturameioambiente.sp.gov.br/fundacaoflorestal/psa-lixo-no-mar/</a:t>
            </a:r>
            <a:endParaRPr lang="pt-BR" altLang="pt-BR" sz="1400" b="1">
              <a:solidFill>
                <a:schemeClr val="bg1"/>
              </a:solidFill>
              <a:latin typeface="Arial"/>
              <a:cs typeface="Arial"/>
            </a:endParaRPr>
          </a:p>
          <a:p>
            <a:pPr algn="ctr" eaLnBrk="1" hangingPunct="1">
              <a:lnSpc>
                <a:spcPct val="100000"/>
              </a:lnSpc>
              <a:spcBef>
                <a:spcPct val="0"/>
              </a:spcBef>
              <a:buFontTx/>
              <a:buNone/>
            </a:pPr>
            <a:endParaRPr lang="pt-BR" altLang="pt-BR" sz="2000" b="1">
              <a:solidFill>
                <a:schemeClr val="bg1"/>
              </a:solidFill>
              <a:latin typeface="Arial" panose="020B0604020202020204" pitchFamily="34" charset="0"/>
            </a:endParaRPr>
          </a:p>
          <a:p>
            <a:pPr algn="ctr" eaLnBrk="1" hangingPunct="1">
              <a:lnSpc>
                <a:spcPct val="100000"/>
              </a:lnSpc>
              <a:spcBef>
                <a:spcPct val="0"/>
              </a:spcBef>
              <a:buFontTx/>
              <a:buNone/>
            </a:pPr>
            <a:r>
              <a:rPr lang="pt-BR" altLang="pt-BR" sz="1200" b="1" err="1">
                <a:solidFill>
                  <a:schemeClr val="bg1"/>
                </a:solidFill>
                <a:latin typeface="Arial"/>
                <a:cs typeface="Arial"/>
              </a:rPr>
              <a:t>Contacts</a:t>
            </a:r>
            <a:r>
              <a:rPr lang="pt-BR" altLang="pt-BR" sz="1200" b="1">
                <a:solidFill>
                  <a:schemeClr val="bg1"/>
                </a:solidFill>
                <a:latin typeface="Arial"/>
                <a:cs typeface="Arial"/>
              </a:rPr>
              <a:t>: Joana Fava Cardoso Alves / Sandra Aparecida Leite</a:t>
            </a:r>
            <a:endParaRPr lang="pt-BR" altLang="pt-BR" sz="900" b="1">
              <a:solidFill>
                <a:schemeClr val="bg1"/>
              </a:solidFill>
              <a:latin typeface="Arial"/>
              <a:cs typeface="Arial"/>
            </a:endParaRPr>
          </a:p>
          <a:p>
            <a:pPr eaLnBrk="1" hangingPunct="1">
              <a:lnSpc>
                <a:spcPct val="100000"/>
              </a:lnSpc>
              <a:spcBef>
                <a:spcPct val="0"/>
              </a:spcBef>
              <a:buFontTx/>
              <a:buNone/>
            </a:pPr>
            <a:endParaRPr lang="pt-BR" altLang="pt-BR" sz="900"/>
          </a:p>
        </p:txBody>
      </p:sp>
      <p:pic>
        <p:nvPicPr>
          <p:cNvPr id="24584" name="Picture 10">
            <a:extLst>
              <a:ext uri="{FF2B5EF4-FFF2-40B4-BE49-F238E27FC236}">
                <a16:creationId xmlns="" xmlns:a16="http://schemas.microsoft.com/office/drawing/2014/main" id="{4BAD73A9-7B88-4F25-B339-9821DFDC58A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83300"/>
            <a:ext cx="4090988"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72167B42-6AD2-4BF4-9DD7-CA4613B75DC1}"/>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FF1DCCFE-D7EF-4D4E-A499-E680DAE92DAF}"/>
              </a:ext>
            </a:extLst>
          </p:cNvPr>
          <p:cNvSpPr/>
          <p:nvPr/>
        </p:nvSpPr>
        <p:spPr>
          <a:xfrm>
            <a:off x="3175" y="-31750"/>
            <a:ext cx="12192000" cy="69215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pic>
        <p:nvPicPr>
          <p:cNvPr id="7172" name="Imagem 5">
            <a:extLst>
              <a:ext uri="{FF2B5EF4-FFF2-40B4-BE49-F238E27FC236}">
                <a16:creationId xmlns="" xmlns:a16="http://schemas.microsoft.com/office/drawing/2014/main" id="{7BCED331-C484-4004-AE4B-1674FBBCE4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8750"/>
            <a:ext cx="433705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CaixaDeTexto 1">
            <a:extLst>
              <a:ext uri="{FF2B5EF4-FFF2-40B4-BE49-F238E27FC236}">
                <a16:creationId xmlns="" xmlns:a16="http://schemas.microsoft.com/office/drawing/2014/main" id="{BEE0A14A-B861-4CAB-99FD-AA7536FF4B71}"/>
              </a:ext>
            </a:extLst>
          </p:cNvPr>
          <p:cNvSpPr txBox="1">
            <a:spLocks noChangeArrowheads="1"/>
          </p:cNvSpPr>
          <p:nvPr/>
        </p:nvSpPr>
        <p:spPr bwMode="auto">
          <a:xfrm>
            <a:off x="361950" y="739775"/>
            <a:ext cx="9148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pt-BR" sz="2400" b="1">
                <a:solidFill>
                  <a:schemeClr val="bg1"/>
                </a:solidFill>
              </a:rPr>
              <a:t>FOREST FOUNDATION- State Conservation Management Agency SP</a:t>
            </a:r>
            <a:endParaRPr lang="pt-BR" altLang="pt-BR" sz="2000">
              <a:solidFill>
                <a:schemeClr val="bg1"/>
              </a:solidFill>
            </a:endParaRPr>
          </a:p>
        </p:txBody>
      </p:sp>
      <p:sp>
        <p:nvSpPr>
          <p:cNvPr id="6" name="Retângulo 5">
            <a:extLst>
              <a:ext uri="{FF2B5EF4-FFF2-40B4-BE49-F238E27FC236}">
                <a16:creationId xmlns="" xmlns:a16="http://schemas.microsoft.com/office/drawing/2014/main" id="{D00A1963-3583-4219-B348-6850BD9F2454}"/>
              </a:ext>
            </a:extLst>
          </p:cNvPr>
          <p:cNvSpPr/>
          <p:nvPr/>
        </p:nvSpPr>
        <p:spPr>
          <a:xfrm>
            <a:off x="417513" y="1695450"/>
            <a:ext cx="4724400" cy="4494213"/>
          </a:xfrm>
          <a:prstGeom prst="rect">
            <a:avLst/>
          </a:prstGeom>
        </p:spPr>
        <p:txBody>
          <a:bodyPr lIns="91440" tIns="45720" rIns="91440" bIns="45720" anchor="t">
            <a:spAutoFit/>
          </a:bodyPr>
          <a:lstStyle/>
          <a:p>
            <a:pPr marL="285750" indent="-285750" eaLnBrk="1" hangingPunct="1">
              <a:buFont typeface="Arial" pitchFamily="34" charset="0"/>
              <a:buChar char="•"/>
              <a:defRPr/>
            </a:pPr>
            <a:r>
              <a:rPr lang="en-US" sz="2000">
                <a:solidFill>
                  <a:schemeClr val="bg1"/>
                </a:solidFill>
                <a:latin typeface="Calibri"/>
                <a:cs typeface="Arial"/>
              </a:rPr>
              <a:t>What is a Protected Area?</a:t>
            </a:r>
          </a:p>
          <a:p>
            <a:pPr marL="285750" indent="-285750" eaLnBrk="1" hangingPunct="1">
              <a:buFont typeface="Arial" pitchFamily="34" charset="0"/>
              <a:buChar char="•"/>
              <a:defRPr/>
            </a:pPr>
            <a:endParaRPr lang="en-US" sz="2000">
              <a:solidFill>
                <a:schemeClr val="bg1"/>
              </a:solidFill>
              <a:cs typeface="Arial" charset="0"/>
            </a:endParaRPr>
          </a:p>
          <a:p>
            <a:pPr eaLnBrk="1" hangingPunct="1">
              <a:defRPr/>
            </a:pPr>
            <a:r>
              <a:rPr lang="en-US" sz="1600">
                <a:solidFill>
                  <a:schemeClr val="bg1"/>
                </a:solidFill>
                <a:cs typeface="Arial" charset="0"/>
              </a:rPr>
              <a:t>A territorial space and its environmental resources (...) established by the Public Power, with conservation objectives and defined limits (...)         </a:t>
            </a:r>
          </a:p>
          <a:p>
            <a:pPr eaLnBrk="1" hangingPunct="1">
              <a:defRPr/>
            </a:pPr>
            <a:r>
              <a:rPr lang="en-US" sz="1600">
                <a:solidFill>
                  <a:schemeClr val="bg1"/>
                </a:solidFill>
                <a:cs typeface="Arial" charset="0"/>
              </a:rPr>
              <a:t>SNUC Federal Law 9.985/2000 </a:t>
            </a:r>
          </a:p>
          <a:p>
            <a:pPr marL="285750" indent="-285750" eaLnBrk="1" hangingPunct="1">
              <a:buFont typeface="Arial" pitchFamily="34" charset="0"/>
              <a:buChar char="•"/>
              <a:defRPr/>
            </a:pPr>
            <a:endParaRPr lang="en-US" sz="1600">
              <a:solidFill>
                <a:schemeClr val="bg1"/>
              </a:solidFill>
              <a:cs typeface="Arial" charset="0"/>
            </a:endParaRPr>
          </a:p>
          <a:p>
            <a:pPr marL="285750" indent="-285750" eaLnBrk="1" hangingPunct="1">
              <a:buFont typeface="Arial" pitchFamily="34" charset="0"/>
              <a:buChar char="•"/>
              <a:defRPr/>
            </a:pPr>
            <a:r>
              <a:rPr lang="en-US" sz="2000">
                <a:solidFill>
                  <a:schemeClr val="bg1"/>
                </a:solidFill>
                <a:latin typeface="Calibri"/>
                <a:cs typeface="Arial"/>
              </a:rPr>
              <a:t>Categories of </a:t>
            </a:r>
            <a:r>
              <a:rPr lang="en-US" sz="2000">
                <a:solidFill>
                  <a:schemeClr val="bg1"/>
                </a:solidFill>
                <a:latin typeface="Calibri"/>
                <a:cs typeface="Calibri"/>
              </a:rPr>
              <a:t>Protected Areas</a:t>
            </a:r>
            <a:endParaRPr lang="en-US" sz="2000">
              <a:solidFill>
                <a:schemeClr val="bg1"/>
              </a:solidFill>
              <a:cs typeface="Calibri"/>
            </a:endParaRPr>
          </a:p>
          <a:p>
            <a:pPr marL="285750" indent="-285750" eaLnBrk="1" hangingPunct="1">
              <a:buFont typeface="Arial" pitchFamily="34" charset="0"/>
              <a:buChar char="•"/>
              <a:defRPr/>
            </a:pPr>
            <a:endParaRPr lang="en-US" sz="1600">
              <a:solidFill>
                <a:schemeClr val="bg1"/>
              </a:solidFill>
              <a:cs typeface="Arial" charset="0"/>
            </a:endParaRPr>
          </a:p>
          <a:p>
            <a:pPr eaLnBrk="1" hangingPunct="1">
              <a:defRPr/>
            </a:pPr>
            <a:r>
              <a:rPr lang="en-US" sz="1600">
                <a:solidFill>
                  <a:schemeClr val="bg1"/>
                </a:solidFill>
                <a:cs typeface="Arial" charset="0"/>
              </a:rPr>
              <a:t>Full Protection - indirect uses</a:t>
            </a:r>
          </a:p>
          <a:p>
            <a:pPr eaLnBrk="1" hangingPunct="1">
              <a:defRPr/>
            </a:pPr>
            <a:r>
              <a:rPr lang="en-US" sz="1600">
                <a:solidFill>
                  <a:schemeClr val="bg1"/>
                </a:solidFill>
                <a:cs typeface="Arial" charset="0"/>
              </a:rPr>
              <a:t>Sustainable Use - direct uses</a:t>
            </a:r>
          </a:p>
          <a:p>
            <a:pPr eaLnBrk="1" hangingPunct="1">
              <a:defRPr/>
            </a:pPr>
            <a:endParaRPr lang="en-US" sz="1600">
              <a:solidFill>
                <a:schemeClr val="bg1"/>
              </a:solidFill>
              <a:cs typeface="Arial" charset="0"/>
            </a:endParaRPr>
          </a:p>
          <a:p>
            <a:pPr marL="285750" indent="-285750" eaLnBrk="1" hangingPunct="1">
              <a:buFont typeface="Arial" pitchFamily="34" charset="0"/>
              <a:buChar char="•"/>
              <a:defRPr/>
            </a:pPr>
            <a:r>
              <a:rPr lang="en-US" sz="2000">
                <a:solidFill>
                  <a:schemeClr val="bg1"/>
                </a:solidFill>
                <a:cs typeface="Arial" charset="0"/>
              </a:rPr>
              <a:t>Federal / State / Municipal</a:t>
            </a:r>
          </a:p>
          <a:p>
            <a:pPr marL="285750" indent="-285750" eaLnBrk="1" hangingPunct="1">
              <a:buFont typeface="Arial" pitchFamily="34" charset="0"/>
              <a:buChar char="•"/>
              <a:defRPr/>
            </a:pPr>
            <a:endParaRPr lang="en-US" sz="1600">
              <a:solidFill>
                <a:schemeClr val="bg1"/>
              </a:solidFill>
              <a:cs typeface="Arial" charset="0"/>
            </a:endParaRPr>
          </a:p>
          <a:p>
            <a:pPr eaLnBrk="1" hangingPunct="1">
              <a:defRPr/>
            </a:pPr>
            <a:r>
              <a:rPr lang="en-US" sz="1600">
                <a:solidFill>
                  <a:schemeClr val="bg1"/>
                </a:solidFill>
                <a:cs typeface="Arial" charset="0"/>
              </a:rPr>
              <a:t>Protection of biodiversity, landscape, sustainable development</a:t>
            </a:r>
          </a:p>
          <a:p>
            <a:pPr marL="285750" indent="-285750" eaLnBrk="1" hangingPunct="1">
              <a:buFont typeface="Arial" pitchFamily="34" charset="0"/>
              <a:buChar char="•"/>
              <a:defRPr/>
            </a:pPr>
            <a:endParaRPr lang="pt-BR" sz="1400">
              <a:solidFill>
                <a:schemeClr val="bg1"/>
              </a:solidFill>
              <a:cs typeface="Arial" charset="0"/>
            </a:endParaRPr>
          </a:p>
        </p:txBody>
      </p:sp>
      <p:sp>
        <p:nvSpPr>
          <p:cNvPr id="7" name="Retângulo 6">
            <a:extLst>
              <a:ext uri="{FF2B5EF4-FFF2-40B4-BE49-F238E27FC236}">
                <a16:creationId xmlns="" xmlns:a16="http://schemas.microsoft.com/office/drawing/2014/main" id="{B28E9102-87DD-41B7-9AF0-B452B1C92A2C}"/>
              </a:ext>
            </a:extLst>
          </p:cNvPr>
          <p:cNvSpPr/>
          <p:nvPr/>
        </p:nvSpPr>
        <p:spPr>
          <a:xfrm>
            <a:off x="5599113" y="5465763"/>
            <a:ext cx="6097587" cy="461962"/>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marL="0" lvl="1" eaLnBrk="1" hangingPunct="1">
              <a:defRPr/>
            </a:pPr>
            <a:r>
              <a:rPr lang="pt-BR" sz="2400">
                <a:solidFill>
                  <a:schemeClr val="bg1"/>
                </a:solidFill>
              </a:rPr>
              <a:t>São Paulo </a:t>
            </a:r>
            <a:r>
              <a:rPr lang="pt-BR" sz="2400" err="1">
                <a:solidFill>
                  <a:schemeClr val="bg1"/>
                </a:solidFill>
              </a:rPr>
              <a:t>State</a:t>
            </a:r>
            <a:r>
              <a:rPr lang="pt-BR" sz="2400">
                <a:solidFill>
                  <a:schemeClr val="bg1"/>
                </a:solidFill>
              </a:rPr>
              <a:t>: 151 PAs – 4,7 mi HA</a:t>
            </a:r>
          </a:p>
        </p:txBody>
      </p:sp>
      <p:pic>
        <p:nvPicPr>
          <p:cNvPr id="7176" name="Picture 3">
            <a:extLst>
              <a:ext uri="{FF2B5EF4-FFF2-40B4-BE49-F238E27FC236}">
                <a16:creationId xmlns="" xmlns:a16="http://schemas.microsoft.com/office/drawing/2014/main" id="{02B5A295-0685-4948-BCF7-AAABECB50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2" descr="Vida na Água - Movimento ODS Santa Catarina">
            <a:extLst>
              <a:ext uri="{FF2B5EF4-FFF2-40B4-BE49-F238E27FC236}">
                <a16:creationId xmlns="" xmlns:a16="http://schemas.microsoft.com/office/drawing/2014/main" id="{3EEDB16D-BCC1-43DD-B9AF-7DAFE34DFD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a:extLst>
              <a:ext uri="{FF2B5EF4-FFF2-40B4-BE49-F238E27FC236}">
                <a16:creationId xmlns="" xmlns:a16="http://schemas.microsoft.com/office/drawing/2014/main" id="{723B54D5-526F-4AA5-9D22-0A1024C647B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Imagem 1">
            <a:extLst>
              <a:ext uri="{FF2B5EF4-FFF2-40B4-BE49-F238E27FC236}">
                <a16:creationId xmlns="" xmlns:a16="http://schemas.microsoft.com/office/drawing/2014/main" id="{085164A4-C362-46EF-AA0E-873493B183D1}"/>
              </a:ext>
            </a:extLst>
          </p:cNvPr>
          <p:cNvPicPr>
            <a:picLocks noChangeAspect="1"/>
          </p:cNvPicPr>
          <p:nvPr/>
        </p:nvPicPr>
        <p:blipFill>
          <a:blip r:embed="rId6">
            <a:extLst>
              <a:ext uri="{28A0092B-C50C-407E-A947-70E740481C1C}">
                <a14:useLocalDpi xmlns:a14="http://schemas.microsoft.com/office/drawing/2010/main" val="0"/>
              </a:ext>
            </a:extLst>
          </a:blip>
          <a:srcRect l="13142" t="23123" r="38142" b="21021"/>
          <a:stretch>
            <a:fillRect/>
          </a:stretch>
        </p:blipFill>
        <p:spPr bwMode="auto">
          <a:xfrm>
            <a:off x="6021388" y="1976438"/>
            <a:ext cx="4967287"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7178192D-B248-4F8A-A827-92738F103837}"/>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D384BC31-F0C4-44D3-93DB-DBCAD3A72552}"/>
              </a:ext>
            </a:extLst>
          </p:cNvPr>
          <p:cNvSpPr/>
          <p:nvPr/>
        </p:nvSpPr>
        <p:spPr>
          <a:xfrm>
            <a:off x="3175" y="-63500"/>
            <a:ext cx="12192000" cy="69215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grpSp>
        <p:nvGrpSpPr>
          <p:cNvPr id="11" name="Grupo 10">
            <a:extLst>
              <a:ext uri="{FF2B5EF4-FFF2-40B4-BE49-F238E27FC236}">
                <a16:creationId xmlns="" xmlns:a16="http://schemas.microsoft.com/office/drawing/2014/main" id="{CFA64060-7971-4FF3-A03E-1D4B003F0B79}"/>
              </a:ext>
            </a:extLst>
          </p:cNvPr>
          <p:cNvGrpSpPr/>
          <p:nvPr/>
        </p:nvGrpSpPr>
        <p:grpSpPr>
          <a:xfrm>
            <a:off x="389505" y="1695906"/>
            <a:ext cx="3548752" cy="1213289"/>
            <a:chOff x="0" y="23814"/>
            <a:chExt cx="3651466" cy="1213289"/>
          </a:xfrm>
          <a:solidFill>
            <a:schemeClr val="accent1">
              <a:lumMod val="50000"/>
            </a:schemeClr>
          </a:solidFill>
        </p:grpSpPr>
        <p:sp>
          <p:nvSpPr>
            <p:cNvPr id="20" name="Retângulo de cantos arredondados 19">
              <a:extLst>
                <a:ext uri="{FF2B5EF4-FFF2-40B4-BE49-F238E27FC236}">
                  <a16:creationId xmlns="" xmlns:a16="http://schemas.microsoft.com/office/drawing/2014/main" id="{8285D837-3C50-4DBB-B21A-FF7175DADE57}"/>
                </a:ext>
              </a:extLst>
            </p:cNvPr>
            <p:cNvSpPr/>
            <p:nvPr/>
          </p:nvSpPr>
          <p:spPr>
            <a:xfrm>
              <a:off x="0" y="23814"/>
              <a:ext cx="3651466" cy="1213289"/>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Retângulo 20">
              <a:extLst>
                <a:ext uri="{FF2B5EF4-FFF2-40B4-BE49-F238E27FC236}">
                  <a16:creationId xmlns="" xmlns:a16="http://schemas.microsoft.com/office/drawing/2014/main" id="{93B55AF5-C58A-403B-AEB2-8BE23E413E50}"/>
                </a:ext>
              </a:extLst>
            </p:cNvPr>
            <p:cNvSpPr/>
            <p:nvPr/>
          </p:nvSpPr>
          <p:spPr>
            <a:xfrm>
              <a:off x="59228" y="83042"/>
              <a:ext cx="3533010" cy="1094833"/>
            </a:xfrm>
            <a:prstGeom prst="rect">
              <a:avLst/>
            </a:prstGeom>
            <a:grpFill/>
          </p:spPr>
          <p:style>
            <a:lnRef idx="0">
              <a:scrgbClr r="0" g="0" b="0"/>
            </a:lnRef>
            <a:fillRef idx="0">
              <a:scrgbClr r="0" g="0" b="0"/>
            </a:fillRef>
            <a:effectRef idx="0">
              <a:scrgbClr r="0" g="0" b="0"/>
            </a:effectRef>
            <a:fontRef idx="minor">
              <a:schemeClr val="lt1"/>
            </a:fontRef>
          </p:style>
          <p:txBody>
            <a:bodyPr lIns="64770" tIns="64770" rIns="64770" bIns="64770" spcCol="1270" anchor="ctr"/>
            <a:lstStyle/>
            <a:p>
              <a:pPr defTabSz="755650" eaLnBrk="1" hangingPunct="1">
                <a:lnSpc>
                  <a:spcPct val="90000"/>
                </a:lnSpc>
                <a:spcAft>
                  <a:spcPct val="35000"/>
                </a:spcAft>
                <a:defRPr/>
              </a:pPr>
              <a:r>
                <a:rPr lang="en-US" sz="1600"/>
                <a:t>50% of the territorial sea </a:t>
              </a:r>
            </a:p>
            <a:p>
              <a:pPr defTabSz="755650" eaLnBrk="1" hangingPunct="1">
                <a:lnSpc>
                  <a:spcPct val="90000"/>
                </a:lnSpc>
                <a:spcAft>
                  <a:spcPct val="35000"/>
                </a:spcAft>
                <a:defRPr/>
              </a:pPr>
              <a:r>
                <a:rPr lang="en-US" sz="1600"/>
                <a:t>Marine Areas, Islands, Beaches, Estuaries</a:t>
              </a:r>
              <a:endParaRPr lang="pt-BR" sz="1200"/>
            </a:p>
          </p:txBody>
        </p:sp>
      </p:grpSp>
      <p:grpSp>
        <p:nvGrpSpPr>
          <p:cNvPr id="8197" name="Grupo 11">
            <a:extLst>
              <a:ext uri="{FF2B5EF4-FFF2-40B4-BE49-F238E27FC236}">
                <a16:creationId xmlns="" xmlns:a16="http://schemas.microsoft.com/office/drawing/2014/main" id="{0FBF187C-09C5-419D-8152-7C8A4D6AA23F}"/>
              </a:ext>
            </a:extLst>
          </p:cNvPr>
          <p:cNvGrpSpPr>
            <a:grpSpLocks/>
          </p:cNvGrpSpPr>
          <p:nvPr/>
        </p:nvGrpSpPr>
        <p:grpSpPr bwMode="auto">
          <a:xfrm>
            <a:off x="388938" y="2957513"/>
            <a:ext cx="3549650" cy="1214437"/>
            <a:chOff x="0" y="1286064"/>
            <a:chExt cx="3651466" cy="1213289"/>
          </a:xfrm>
        </p:grpSpPr>
        <p:sp>
          <p:nvSpPr>
            <p:cNvPr id="18" name="Retângulo de cantos arredondados 17">
              <a:extLst>
                <a:ext uri="{FF2B5EF4-FFF2-40B4-BE49-F238E27FC236}">
                  <a16:creationId xmlns="" xmlns:a16="http://schemas.microsoft.com/office/drawing/2014/main" id="{905456F4-7585-4887-B05A-EEA9F6C0B6C0}"/>
                </a:ext>
              </a:extLst>
            </p:cNvPr>
            <p:cNvSpPr/>
            <p:nvPr/>
          </p:nvSpPr>
          <p:spPr>
            <a:xfrm>
              <a:off x="0" y="1286064"/>
              <a:ext cx="3651466" cy="1213289"/>
            </a:xfrm>
            <a:prstGeom prst="roundRect">
              <a:avLst/>
            </a:prstGeom>
            <a:solidFill>
              <a:schemeClr val="accent1">
                <a:lumMod val="5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9" name="Retângulo 18">
              <a:extLst>
                <a:ext uri="{FF2B5EF4-FFF2-40B4-BE49-F238E27FC236}">
                  <a16:creationId xmlns="" xmlns:a16="http://schemas.microsoft.com/office/drawing/2014/main" id="{57577895-E674-4FAE-BF88-E217E8772AD7}"/>
                </a:ext>
              </a:extLst>
            </p:cNvPr>
            <p:cNvSpPr/>
            <p:nvPr/>
          </p:nvSpPr>
          <p:spPr>
            <a:xfrm>
              <a:off x="58789" y="1344745"/>
              <a:ext cx="3533887" cy="1095926"/>
            </a:xfrm>
            <a:prstGeom prst="rect">
              <a:avLst/>
            </a:prstGeom>
          </p:spPr>
          <p:style>
            <a:lnRef idx="0">
              <a:scrgbClr r="0" g="0" b="0"/>
            </a:lnRef>
            <a:fillRef idx="0">
              <a:scrgbClr r="0" g="0" b="0"/>
            </a:fillRef>
            <a:effectRef idx="0">
              <a:scrgbClr r="0" g="0" b="0"/>
            </a:effectRef>
            <a:fontRef idx="minor">
              <a:schemeClr val="lt1"/>
            </a:fontRef>
          </p:style>
          <p:txBody>
            <a:bodyPr lIns="64770" tIns="64770" rIns="64770" bIns="64770" spcCol="1270" anchor="ctr"/>
            <a:lstStyle/>
            <a:p>
              <a:pPr defTabSz="755650" eaLnBrk="1" hangingPunct="1">
                <a:lnSpc>
                  <a:spcPct val="90000"/>
                </a:lnSpc>
                <a:spcAft>
                  <a:spcPct val="35000"/>
                </a:spcAft>
                <a:defRPr/>
              </a:pPr>
              <a:r>
                <a:rPr lang="pt-BR"/>
                <a:t>&gt;</a:t>
              </a:r>
              <a:r>
                <a:rPr lang="pt-BR" sz="1600"/>
                <a:t> 1 </a:t>
              </a:r>
              <a:r>
                <a:rPr lang="pt-BR" sz="1600" err="1"/>
                <a:t>million</a:t>
              </a:r>
              <a:r>
                <a:rPr lang="pt-BR" sz="1600"/>
                <a:t> hectares </a:t>
              </a:r>
            </a:p>
          </p:txBody>
        </p:sp>
      </p:grpSp>
      <p:grpSp>
        <p:nvGrpSpPr>
          <p:cNvPr id="8198" name="Grupo 21">
            <a:extLst>
              <a:ext uri="{FF2B5EF4-FFF2-40B4-BE49-F238E27FC236}">
                <a16:creationId xmlns="" xmlns:a16="http://schemas.microsoft.com/office/drawing/2014/main" id="{844C8E1B-E75E-436D-B655-4C353C9B10C1}"/>
              </a:ext>
            </a:extLst>
          </p:cNvPr>
          <p:cNvGrpSpPr>
            <a:grpSpLocks/>
          </p:cNvGrpSpPr>
          <p:nvPr/>
        </p:nvGrpSpPr>
        <p:grpSpPr bwMode="auto">
          <a:xfrm>
            <a:off x="388938" y="4325938"/>
            <a:ext cx="3549650" cy="1212850"/>
            <a:chOff x="0" y="2548314"/>
            <a:chExt cx="3651466" cy="1213289"/>
          </a:xfrm>
        </p:grpSpPr>
        <p:sp>
          <p:nvSpPr>
            <p:cNvPr id="23" name="Retângulo de cantos arredondados 22">
              <a:extLst>
                <a:ext uri="{FF2B5EF4-FFF2-40B4-BE49-F238E27FC236}">
                  <a16:creationId xmlns="" xmlns:a16="http://schemas.microsoft.com/office/drawing/2014/main" id="{22529B51-EF54-4759-9777-52315D94E274}"/>
                </a:ext>
              </a:extLst>
            </p:cNvPr>
            <p:cNvSpPr/>
            <p:nvPr/>
          </p:nvSpPr>
          <p:spPr>
            <a:xfrm>
              <a:off x="0" y="2548314"/>
              <a:ext cx="3651466" cy="1213289"/>
            </a:xfrm>
            <a:prstGeom prst="roundRect">
              <a:avLst/>
            </a:prstGeom>
            <a:solidFill>
              <a:schemeClr val="accent1">
                <a:lumMod val="5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4" name="Retângulo 23">
              <a:extLst>
                <a:ext uri="{FF2B5EF4-FFF2-40B4-BE49-F238E27FC236}">
                  <a16:creationId xmlns="" xmlns:a16="http://schemas.microsoft.com/office/drawing/2014/main" id="{7A3ABBE2-7E72-4879-9CCE-79BB68DFE361}"/>
                </a:ext>
              </a:extLst>
            </p:cNvPr>
            <p:cNvSpPr/>
            <p:nvPr/>
          </p:nvSpPr>
          <p:spPr>
            <a:xfrm>
              <a:off x="58789" y="2607072"/>
              <a:ext cx="3533887" cy="1095771"/>
            </a:xfrm>
            <a:prstGeom prst="rect">
              <a:avLst/>
            </a:prstGeom>
          </p:spPr>
          <p:style>
            <a:lnRef idx="0">
              <a:scrgbClr r="0" g="0" b="0"/>
            </a:lnRef>
            <a:fillRef idx="0">
              <a:scrgbClr r="0" g="0" b="0"/>
            </a:fillRef>
            <a:effectRef idx="0">
              <a:scrgbClr r="0" g="0" b="0"/>
            </a:effectRef>
            <a:fontRef idx="minor">
              <a:schemeClr val="lt1"/>
            </a:fontRef>
          </p:style>
          <p:txBody>
            <a:bodyPr lIns="64770" tIns="64770" rIns="64770" bIns="64770" spcCol="1270" anchor="ctr"/>
            <a:lstStyle/>
            <a:p>
              <a:pPr defTabSz="755650" eaLnBrk="1" hangingPunct="1">
                <a:lnSpc>
                  <a:spcPct val="90000"/>
                </a:lnSpc>
                <a:spcAft>
                  <a:spcPct val="35000"/>
                </a:spcAft>
                <a:defRPr/>
              </a:pPr>
              <a:r>
                <a:rPr lang="fr-FR" sz="1600"/>
                <a:t>Resident population &gt; 2 million</a:t>
              </a:r>
            </a:p>
            <a:p>
              <a:pPr defTabSz="755650" eaLnBrk="1" hangingPunct="1">
                <a:lnSpc>
                  <a:spcPct val="90000"/>
                </a:lnSpc>
                <a:spcAft>
                  <a:spcPct val="35000"/>
                </a:spcAft>
                <a:defRPr/>
              </a:pPr>
              <a:r>
                <a:rPr lang="fr-FR" sz="1600"/>
                <a:t>15 municipalities</a:t>
              </a:r>
              <a:endParaRPr lang="pt-BR" sz="1600"/>
            </a:p>
          </p:txBody>
        </p:sp>
      </p:grpSp>
      <p:pic>
        <p:nvPicPr>
          <p:cNvPr id="8199" name="Picture 2" descr="C:\Users\joanafa\Documents\Projetos\Lixo no Mar\2021 Retomada\Divulgação\Fotos e imagens\Mapas APAs\MapaAPAsMarinhas.PNG">
            <a:extLst>
              <a:ext uri="{FF2B5EF4-FFF2-40B4-BE49-F238E27FC236}">
                <a16:creationId xmlns="" xmlns:a16="http://schemas.microsoft.com/office/drawing/2014/main" id="{0A0011B5-9C1E-421A-9FEE-32FC58169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133" t="14326" r="22754" b="10114"/>
          <a:stretch>
            <a:fillRect/>
          </a:stretch>
        </p:blipFill>
        <p:spPr bwMode="auto">
          <a:xfrm>
            <a:off x="4603750" y="1563688"/>
            <a:ext cx="647065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Imagem 5">
            <a:extLst>
              <a:ext uri="{FF2B5EF4-FFF2-40B4-BE49-F238E27FC236}">
                <a16:creationId xmlns="" xmlns:a16="http://schemas.microsoft.com/office/drawing/2014/main" id="{C6619EE4-0493-4CC3-9DDC-F6BE221206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58750"/>
            <a:ext cx="433705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lipse 2">
            <a:extLst>
              <a:ext uri="{FF2B5EF4-FFF2-40B4-BE49-F238E27FC236}">
                <a16:creationId xmlns="" xmlns:a16="http://schemas.microsoft.com/office/drawing/2014/main" id="{7069520A-0106-42B1-84D5-69DE8157AB78}"/>
              </a:ext>
            </a:extLst>
          </p:cNvPr>
          <p:cNvSpPr/>
          <p:nvPr/>
        </p:nvSpPr>
        <p:spPr>
          <a:xfrm rot="19352271">
            <a:off x="6267450" y="4359275"/>
            <a:ext cx="1649413" cy="108267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4" name="Retângulo de cantos arredondados 3">
            <a:extLst>
              <a:ext uri="{FF2B5EF4-FFF2-40B4-BE49-F238E27FC236}">
                <a16:creationId xmlns="" xmlns:a16="http://schemas.microsoft.com/office/drawing/2014/main" id="{2DA543E0-7F9E-4E0C-B47D-ABB54DCB3EE1}"/>
              </a:ext>
            </a:extLst>
          </p:cNvPr>
          <p:cNvSpPr/>
          <p:nvPr/>
        </p:nvSpPr>
        <p:spPr>
          <a:xfrm>
            <a:off x="7642225" y="3397250"/>
            <a:ext cx="1354138" cy="106521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5" name="Elipse 4">
            <a:extLst>
              <a:ext uri="{FF2B5EF4-FFF2-40B4-BE49-F238E27FC236}">
                <a16:creationId xmlns="" xmlns:a16="http://schemas.microsoft.com/office/drawing/2014/main" id="{0ACC4ED1-0946-4ED3-996D-C673A3D29AD0}"/>
              </a:ext>
            </a:extLst>
          </p:cNvPr>
          <p:cNvSpPr/>
          <p:nvPr/>
        </p:nvSpPr>
        <p:spPr>
          <a:xfrm rot="20265312">
            <a:off x="8966200" y="2986088"/>
            <a:ext cx="1385888" cy="982662"/>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8204" name="CaixaDeTexto 1">
            <a:extLst>
              <a:ext uri="{FF2B5EF4-FFF2-40B4-BE49-F238E27FC236}">
                <a16:creationId xmlns="" xmlns:a16="http://schemas.microsoft.com/office/drawing/2014/main" id="{CA40EC50-D647-4025-8166-928440744C1A}"/>
              </a:ext>
            </a:extLst>
          </p:cNvPr>
          <p:cNvSpPr txBox="1">
            <a:spLocks noChangeArrowheads="1"/>
          </p:cNvSpPr>
          <p:nvPr/>
        </p:nvSpPr>
        <p:spPr bwMode="auto">
          <a:xfrm>
            <a:off x="361950" y="584200"/>
            <a:ext cx="7810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pt-BR" b="1">
                <a:solidFill>
                  <a:schemeClr val="bg1"/>
                </a:solidFill>
              </a:rPr>
              <a:t>São Paulo Marine Environmental Protection Areas</a:t>
            </a:r>
          </a:p>
          <a:p>
            <a:pPr eaLnBrk="1" hangingPunct="1">
              <a:lnSpc>
                <a:spcPct val="100000"/>
              </a:lnSpc>
              <a:spcBef>
                <a:spcPct val="0"/>
              </a:spcBef>
              <a:buFontTx/>
              <a:buNone/>
            </a:pPr>
            <a:r>
              <a:rPr lang="pt-BR" altLang="pt-BR" sz="2000">
                <a:solidFill>
                  <a:schemeClr val="bg1"/>
                </a:solidFill>
              </a:rPr>
              <a:t>Sustainable Use </a:t>
            </a:r>
            <a:endParaRPr lang="pt-BR" altLang="pt-BR" sz="1600">
              <a:solidFill>
                <a:schemeClr val="bg1"/>
              </a:solidFill>
            </a:endParaRPr>
          </a:p>
        </p:txBody>
      </p:sp>
      <p:sp>
        <p:nvSpPr>
          <p:cNvPr id="8205" name="Retângulo 5">
            <a:extLst>
              <a:ext uri="{FF2B5EF4-FFF2-40B4-BE49-F238E27FC236}">
                <a16:creationId xmlns="" xmlns:a16="http://schemas.microsoft.com/office/drawing/2014/main" id="{4D984E4F-1E10-4D46-9101-AFFB3FE9075D}"/>
              </a:ext>
            </a:extLst>
          </p:cNvPr>
          <p:cNvSpPr>
            <a:spLocks noChangeArrowheads="1"/>
          </p:cNvSpPr>
          <p:nvPr/>
        </p:nvSpPr>
        <p:spPr bwMode="auto">
          <a:xfrm>
            <a:off x="4614863" y="5832475"/>
            <a:ext cx="307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pt-BR" sz="1200">
                <a:solidFill>
                  <a:schemeClr val="bg1"/>
                </a:solidFill>
              </a:rPr>
              <a:t>APAMs - Decrees nºs 53.525, 53.526 e 53.527 </a:t>
            </a:r>
          </a:p>
        </p:txBody>
      </p:sp>
      <p:pic>
        <p:nvPicPr>
          <p:cNvPr id="8206" name="Picture 3">
            <a:extLst>
              <a:ext uri="{FF2B5EF4-FFF2-40B4-BE49-F238E27FC236}">
                <a16:creationId xmlns="" xmlns:a16="http://schemas.microsoft.com/office/drawing/2014/main" id="{C35240EC-A57A-4DC2-99AF-14CAC2C3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7" name="Picture 2" descr="Vida na Água - Movimento ODS Santa Catarina">
            <a:extLst>
              <a:ext uri="{FF2B5EF4-FFF2-40B4-BE49-F238E27FC236}">
                <a16:creationId xmlns="" xmlns:a16="http://schemas.microsoft.com/office/drawing/2014/main" id="{93890132-C108-42B2-B6C8-E74ABFD268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10">
            <a:extLst>
              <a:ext uri="{FF2B5EF4-FFF2-40B4-BE49-F238E27FC236}">
                <a16:creationId xmlns="" xmlns:a16="http://schemas.microsoft.com/office/drawing/2014/main" id="{2C1FC7F4-E5CB-4A8F-B93E-DFD0787D162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8A920EDE-7837-45EC-94D6-E1EEA5CE9C78}"/>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2A3928DD-C59A-4948-AA36-5260E5CE9E52}"/>
              </a:ext>
            </a:extLst>
          </p:cNvPr>
          <p:cNvSpPr/>
          <p:nvPr/>
        </p:nvSpPr>
        <p:spPr>
          <a:xfrm>
            <a:off x="3175" y="-63500"/>
            <a:ext cx="12192000" cy="69215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b="1">
              <a:latin typeface="Arial" pitchFamily="34" charset="0"/>
              <a:cs typeface="Arial" pitchFamily="34" charset="0"/>
            </a:endParaRPr>
          </a:p>
        </p:txBody>
      </p:sp>
      <p:pic>
        <p:nvPicPr>
          <p:cNvPr id="9220" name="Picture 2" descr="http://www.cio.pt/wp-content/uploads/2019/10/Lush3.jpg">
            <a:extLst>
              <a:ext uri="{FF2B5EF4-FFF2-40B4-BE49-F238E27FC236}">
                <a16:creationId xmlns="" xmlns:a16="http://schemas.microsoft.com/office/drawing/2014/main" id="{8DB4AE68-6188-4B68-8ED6-71FE88D00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9438" y="1444625"/>
            <a:ext cx="320992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https://www.acordacidade.com.br/fotos/p/18563-3.jpg">
            <a:extLst>
              <a:ext uri="{FF2B5EF4-FFF2-40B4-BE49-F238E27FC236}">
                <a16:creationId xmlns="" xmlns:a16="http://schemas.microsoft.com/office/drawing/2014/main" id="{781E4C7E-724E-42B8-A4E4-F159ABF70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425" y="3687763"/>
            <a:ext cx="31829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Espaço Reservado para Conteúdo 2">
            <a:extLst>
              <a:ext uri="{FF2B5EF4-FFF2-40B4-BE49-F238E27FC236}">
                <a16:creationId xmlns="" xmlns:a16="http://schemas.microsoft.com/office/drawing/2014/main" id="{7CB9C865-6410-422D-A847-6B7815F08A52}"/>
              </a:ext>
            </a:extLst>
          </p:cNvPr>
          <p:cNvSpPr>
            <a:spLocks noGrp="1"/>
          </p:cNvSpPr>
          <p:nvPr>
            <p:ph idx="1"/>
          </p:nvPr>
        </p:nvSpPr>
        <p:spPr>
          <a:xfrm>
            <a:off x="704850" y="1909763"/>
            <a:ext cx="5551488" cy="3697287"/>
          </a:xfrm>
        </p:spPr>
        <p:txBody>
          <a:bodyPr/>
          <a:lstStyle/>
          <a:p>
            <a:pPr>
              <a:spcAft>
                <a:spcPts val="1000"/>
              </a:spcAft>
            </a:pPr>
            <a:r>
              <a:rPr lang="en-US" altLang="pt-BR" sz="1400">
                <a:solidFill>
                  <a:schemeClr val="bg1"/>
                </a:solidFill>
                <a:latin typeface="Arial" panose="020B0604020202020204" pitchFamily="34" charset="0"/>
                <a:ea typeface="Calibri" panose="020F0502020204030204" pitchFamily="34" charset="0"/>
                <a:cs typeface="Arial" panose="020B0604020202020204" pitchFamily="34" charset="0"/>
              </a:rPr>
              <a:t>12 million tons of waste / year</a:t>
            </a:r>
          </a:p>
          <a:p>
            <a:pPr>
              <a:spcAft>
                <a:spcPts val="1000"/>
              </a:spcAft>
            </a:pPr>
            <a:r>
              <a:rPr lang="en-US" altLang="pt-BR" sz="1400">
                <a:solidFill>
                  <a:schemeClr val="bg1"/>
                </a:solidFill>
                <a:latin typeface="Arial" panose="020B0604020202020204" pitchFamily="34" charset="0"/>
                <a:ea typeface="Calibri" panose="020F0502020204030204" pitchFamily="34" charset="0"/>
                <a:cs typeface="Arial" panose="020B0604020202020204" pitchFamily="34" charset="0"/>
              </a:rPr>
              <a:t>80% plastic</a:t>
            </a:r>
          </a:p>
          <a:p>
            <a:pPr>
              <a:spcAft>
                <a:spcPts val="1000"/>
              </a:spcAft>
            </a:pPr>
            <a:r>
              <a:rPr lang="en-US" altLang="pt-BR" sz="1400">
                <a:solidFill>
                  <a:schemeClr val="bg1"/>
                </a:solidFill>
                <a:latin typeface="Arial" panose="020B0604020202020204" pitchFamily="34" charset="0"/>
                <a:ea typeface="Calibri" panose="020F0502020204030204" pitchFamily="34" charset="0"/>
                <a:cs typeface="Arial" panose="020B0604020202020204" pitchFamily="34" charset="0"/>
              </a:rPr>
              <a:t>1% of garbage stays on the surface or accumulates in coastal areas (beaches, estuaries and shores)</a:t>
            </a:r>
          </a:p>
          <a:p>
            <a:pPr>
              <a:spcAft>
                <a:spcPts val="1000"/>
              </a:spcAft>
            </a:pPr>
            <a:r>
              <a:rPr lang="en-US" altLang="pt-BR" sz="1400">
                <a:solidFill>
                  <a:schemeClr val="bg1"/>
                </a:solidFill>
                <a:latin typeface="Arial" panose="020B0604020202020204" pitchFamily="34" charset="0"/>
                <a:ea typeface="Calibri" panose="020F0502020204030204" pitchFamily="34" charset="0"/>
                <a:cs typeface="Arial" panose="020B0604020202020204" pitchFamily="34" charset="0"/>
              </a:rPr>
              <a:t>More than 99% - ocean bottom, seafloor and water column</a:t>
            </a:r>
          </a:p>
          <a:p>
            <a:pPr>
              <a:spcAft>
                <a:spcPts val="1000"/>
              </a:spcAft>
            </a:pPr>
            <a:r>
              <a:rPr lang="en-US" altLang="pt-BR" sz="1400">
                <a:solidFill>
                  <a:schemeClr val="bg1"/>
                </a:solidFill>
                <a:latin typeface="Arial" panose="020B0604020202020204" pitchFamily="34" charset="0"/>
                <a:ea typeface="Calibri" panose="020F0502020204030204" pitchFamily="34" charset="0"/>
                <a:cs typeface="Arial" panose="020B0604020202020204" pitchFamily="34" charset="0"/>
              </a:rPr>
              <a:t>Particles reach the seafloor fast &lt; 100 km from point of surface dumping </a:t>
            </a:r>
          </a:p>
          <a:p>
            <a:pPr>
              <a:spcAft>
                <a:spcPts val="1000"/>
              </a:spcAft>
            </a:pPr>
            <a:r>
              <a:rPr lang="en-US" altLang="pt-BR" sz="1400">
                <a:solidFill>
                  <a:schemeClr val="bg1"/>
                </a:solidFill>
                <a:latin typeface="Arial" panose="020B0604020202020204" pitchFamily="34" charset="0"/>
                <a:ea typeface="Calibri" panose="020F0502020204030204" pitchFamily="34" charset="0"/>
                <a:cs typeface="Arial" panose="020B0604020202020204" pitchFamily="34" charset="0"/>
              </a:rPr>
              <a:t>Can remain intact (low UV and Oxygen)</a:t>
            </a:r>
          </a:p>
          <a:p>
            <a:pPr>
              <a:spcAft>
                <a:spcPts val="1000"/>
              </a:spcAft>
            </a:pPr>
            <a:r>
              <a:rPr lang="en-US" altLang="pt-BR" sz="1400">
                <a:solidFill>
                  <a:schemeClr val="bg1"/>
                </a:solidFill>
                <a:latin typeface="Arial" panose="020B0604020202020204" pitchFamily="34" charset="0"/>
                <a:ea typeface="Calibri" panose="020F0502020204030204" pitchFamily="34" charset="0"/>
                <a:cs typeface="Arial" panose="020B0604020202020204" pitchFamily="34" charset="0"/>
              </a:rPr>
              <a:t>Brazil: 16th country to dump waste at sea</a:t>
            </a:r>
            <a:endParaRPr lang="pt-BR" altLang="pt-BR" sz="14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Retângulo 1">
            <a:extLst>
              <a:ext uri="{FF2B5EF4-FFF2-40B4-BE49-F238E27FC236}">
                <a16:creationId xmlns="" xmlns:a16="http://schemas.microsoft.com/office/drawing/2014/main" id="{36B9F5A4-C4B0-4CA7-918F-61BD452DBEBF}"/>
              </a:ext>
            </a:extLst>
          </p:cNvPr>
          <p:cNvSpPr/>
          <p:nvPr/>
        </p:nvSpPr>
        <p:spPr>
          <a:xfrm>
            <a:off x="403225" y="679450"/>
            <a:ext cx="5613400" cy="584200"/>
          </a:xfrm>
          <a:prstGeom prst="rect">
            <a:avLst/>
          </a:prstGeom>
        </p:spPr>
        <p:txBody>
          <a:bodyPr wrap="none">
            <a:spAutoFit/>
          </a:bodyPr>
          <a:lstStyle/>
          <a:p>
            <a:pPr eaLnBrk="1" hangingPunct="1">
              <a:spcAft>
                <a:spcPts val="1000"/>
              </a:spcAft>
              <a:buFont typeface="Arial" charset="0"/>
              <a:buNone/>
              <a:defRPr/>
            </a:pPr>
            <a:r>
              <a:rPr lang="pt-BR" sz="3200" b="1">
                <a:solidFill>
                  <a:schemeClr val="bg1"/>
                </a:solidFill>
                <a:latin typeface="+mn-lt"/>
                <a:ea typeface="Calibri" panose="020F0502020204030204" pitchFamily="34" charset="0"/>
              </a:rPr>
              <a:t>Marine </a:t>
            </a:r>
            <a:r>
              <a:rPr lang="pt-BR" sz="3200" b="1" err="1">
                <a:solidFill>
                  <a:schemeClr val="bg1"/>
                </a:solidFill>
                <a:latin typeface="+mn-lt"/>
                <a:ea typeface="Calibri" panose="020F0502020204030204" pitchFamily="34" charset="0"/>
              </a:rPr>
              <a:t>Litter</a:t>
            </a:r>
            <a:r>
              <a:rPr lang="pt-BR" sz="3200" b="1">
                <a:solidFill>
                  <a:schemeClr val="bg1"/>
                </a:solidFill>
                <a:latin typeface="+mn-lt"/>
                <a:ea typeface="Calibri" panose="020F0502020204030204" pitchFamily="34" charset="0"/>
              </a:rPr>
              <a:t>- A Global </a:t>
            </a:r>
            <a:r>
              <a:rPr lang="pt-BR" sz="3200" b="1" err="1">
                <a:solidFill>
                  <a:schemeClr val="bg1"/>
                </a:solidFill>
                <a:latin typeface="+mn-lt"/>
                <a:ea typeface="Calibri" panose="020F0502020204030204" pitchFamily="34" charset="0"/>
              </a:rPr>
              <a:t>Problem</a:t>
            </a:r>
            <a:endParaRPr lang="pt-BR" sz="3200" b="1">
              <a:solidFill>
                <a:schemeClr val="bg1"/>
              </a:solidFill>
              <a:latin typeface="+mn-lt"/>
              <a:ea typeface="Calibri" panose="020F0502020204030204" pitchFamily="34" charset="0"/>
            </a:endParaRPr>
          </a:p>
        </p:txBody>
      </p:sp>
      <p:pic>
        <p:nvPicPr>
          <p:cNvPr id="9224" name="Picture 3">
            <a:extLst>
              <a:ext uri="{FF2B5EF4-FFF2-40B4-BE49-F238E27FC236}">
                <a16:creationId xmlns="" xmlns:a16="http://schemas.microsoft.com/office/drawing/2014/main" id="{B0A8DFE3-2BC5-4B79-8082-FE5669058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2" descr="Vida na Água - Movimento ODS Santa Catarina">
            <a:extLst>
              <a:ext uri="{FF2B5EF4-FFF2-40B4-BE49-F238E27FC236}">
                <a16:creationId xmlns="" xmlns:a16="http://schemas.microsoft.com/office/drawing/2014/main" id="{C532CF4F-AD6E-4FBE-B011-4BC381C1B5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a:extLst>
              <a:ext uri="{FF2B5EF4-FFF2-40B4-BE49-F238E27FC236}">
                <a16:creationId xmlns="" xmlns:a16="http://schemas.microsoft.com/office/drawing/2014/main" id="{3915F822-8DB5-4CAE-A9B7-FB20FED2228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C8F16145-DAF7-4086-87ED-2BC532995046}"/>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97D97A6B-57D4-430C-B1CB-88912D9B007E}"/>
              </a:ext>
            </a:extLst>
          </p:cNvPr>
          <p:cNvSpPr/>
          <p:nvPr/>
        </p:nvSpPr>
        <p:spPr>
          <a:xfrm>
            <a:off x="3175" y="-63500"/>
            <a:ext cx="12192000" cy="69215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sp>
        <p:nvSpPr>
          <p:cNvPr id="10244" name="Retângulo 2">
            <a:extLst>
              <a:ext uri="{FF2B5EF4-FFF2-40B4-BE49-F238E27FC236}">
                <a16:creationId xmlns="" xmlns:a16="http://schemas.microsoft.com/office/drawing/2014/main" id="{8E92AC66-E89B-494A-9B1A-DA9B22E3A4A8}"/>
              </a:ext>
            </a:extLst>
          </p:cNvPr>
          <p:cNvSpPr>
            <a:spLocks noChangeArrowheads="1"/>
          </p:cNvSpPr>
          <p:nvPr/>
        </p:nvSpPr>
        <p:spPr bwMode="auto">
          <a:xfrm>
            <a:off x="482600" y="566738"/>
            <a:ext cx="42275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endParaRPr lang="pt-BR" altLang="pt-BR" sz="1400">
              <a:solidFill>
                <a:schemeClr val="bg1"/>
              </a:solidFill>
              <a:latin typeface="Arial" panose="020B0604020202020204" pitchFamily="34" charset="0"/>
            </a:endParaRPr>
          </a:p>
          <a:p>
            <a:pPr eaLnBrk="1" hangingPunct="1">
              <a:lnSpc>
                <a:spcPct val="100000"/>
              </a:lnSpc>
              <a:spcBef>
                <a:spcPct val="0"/>
              </a:spcBef>
            </a:pPr>
            <a:r>
              <a:rPr lang="en-US" altLang="pt-BR" sz="1400">
                <a:solidFill>
                  <a:schemeClr val="bg1"/>
                </a:solidFill>
                <a:latin typeface="Arial" panose="020B0604020202020204" pitchFamily="34" charset="0"/>
              </a:rPr>
              <a:t>1,400 species affected</a:t>
            </a:r>
          </a:p>
          <a:p>
            <a:pPr eaLnBrk="1" hangingPunct="1">
              <a:lnSpc>
                <a:spcPct val="100000"/>
              </a:lnSpc>
              <a:spcBef>
                <a:spcPct val="0"/>
              </a:spcBef>
            </a:pPr>
            <a:endParaRPr lang="en-US" altLang="pt-BR" sz="1400">
              <a:solidFill>
                <a:schemeClr val="bg1"/>
              </a:solidFill>
              <a:latin typeface="Arial" panose="020B0604020202020204" pitchFamily="34" charset="0"/>
            </a:endParaRPr>
          </a:p>
          <a:p>
            <a:pPr eaLnBrk="1" hangingPunct="1">
              <a:lnSpc>
                <a:spcPct val="100000"/>
              </a:lnSpc>
              <a:spcBef>
                <a:spcPct val="0"/>
              </a:spcBef>
            </a:pPr>
            <a:r>
              <a:rPr lang="en-US" altLang="pt-BR" sz="1400">
                <a:solidFill>
                  <a:schemeClr val="bg1"/>
                </a:solidFill>
                <a:latin typeface="Arial" panose="020B0604020202020204" pitchFamily="34" charset="0"/>
              </a:rPr>
              <a:t>660 marine species - death by starvation and asphyxiation / day</a:t>
            </a:r>
          </a:p>
          <a:p>
            <a:pPr eaLnBrk="1" hangingPunct="1">
              <a:lnSpc>
                <a:spcPct val="100000"/>
              </a:lnSpc>
              <a:spcBef>
                <a:spcPct val="0"/>
              </a:spcBef>
            </a:pPr>
            <a:endParaRPr lang="en-US" altLang="pt-BR" sz="1400">
              <a:solidFill>
                <a:schemeClr val="bg1"/>
              </a:solidFill>
              <a:latin typeface="Arial" panose="020B0604020202020204" pitchFamily="34" charset="0"/>
            </a:endParaRPr>
          </a:p>
          <a:p>
            <a:pPr eaLnBrk="1" hangingPunct="1">
              <a:lnSpc>
                <a:spcPct val="100000"/>
              </a:lnSpc>
              <a:spcBef>
                <a:spcPct val="0"/>
              </a:spcBef>
            </a:pPr>
            <a:r>
              <a:rPr lang="en-US" altLang="pt-BR" sz="1400">
                <a:solidFill>
                  <a:schemeClr val="bg1"/>
                </a:solidFill>
                <a:latin typeface="Arial" panose="020B0604020202020204" pitchFamily="34" charset="0"/>
              </a:rPr>
              <a:t>90% of seabirds - plastics in their stomachs</a:t>
            </a:r>
          </a:p>
          <a:p>
            <a:pPr eaLnBrk="1" hangingPunct="1">
              <a:lnSpc>
                <a:spcPct val="100000"/>
              </a:lnSpc>
              <a:spcBef>
                <a:spcPct val="0"/>
              </a:spcBef>
            </a:pPr>
            <a:endParaRPr lang="en-US" altLang="pt-BR" sz="1400">
              <a:solidFill>
                <a:schemeClr val="bg1"/>
              </a:solidFill>
              <a:latin typeface="Arial" panose="020B0604020202020204" pitchFamily="34" charset="0"/>
            </a:endParaRPr>
          </a:p>
          <a:p>
            <a:pPr eaLnBrk="1" hangingPunct="1">
              <a:lnSpc>
                <a:spcPct val="100000"/>
              </a:lnSpc>
              <a:spcBef>
                <a:spcPct val="0"/>
              </a:spcBef>
            </a:pPr>
            <a:r>
              <a:rPr lang="en-US" altLang="pt-BR" sz="1400">
                <a:solidFill>
                  <a:schemeClr val="bg1"/>
                </a:solidFill>
                <a:latin typeface="Arial" panose="020B0604020202020204" pitchFamily="34" charset="0"/>
              </a:rPr>
              <a:t>Large marine animals that breathe on the surface - entanglement</a:t>
            </a:r>
          </a:p>
          <a:p>
            <a:pPr eaLnBrk="1" hangingPunct="1">
              <a:lnSpc>
                <a:spcPct val="100000"/>
              </a:lnSpc>
              <a:spcBef>
                <a:spcPct val="0"/>
              </a:spcBef>
            </a:pPr>
            <a:endParaRPr lang="en-US" altLang="pt-BR" sz="1400">
              <a:solidFill>
                <a:schemeClr val="bg1"/>
              </a:solidFill>
              <a:latin typeface="Arial" panose="020B0604020202020204" pitchFamily="34" charset="0"/>
            </a:endParaRPr>
          </a:p>
          <a:p>
            <a:pPr eaLnBrk="1" hangingPunct="1">
              <a:lnSpc>
                <a:spcPct val="100000"/>
              </a:lnSpc>
              <a:spcBef>
                <a:spcPct val="0"/>
              </a:spcBef>
            </a:pPr>
            <a:r>
              <a:rPr lang="en-US" altLang="pt-BR" sz="1400">
                <a:solidFill>
                  <a:schemeClr val="bg1"/>
                </a:solidFill>
                <a:latin typeface="Arial" panose="020B0604020202020204" pitchFamily="34" charset="0"/>
              </a:rPr>
              <a:t>Humans: ingestion of 0.1-5g microplastics weekly - global average</a:t>
            </a:r>
          </a:p>
          <a:p>
            <a:pPr eaLnBrk="1" hangingPunct="1">
              <a:lnSpc>
                <a:spcPct val="100000"/>
              </a:lnSpc>
              <a:spcBef>
                <a:spcPct val="0"/>
              </a:spcBef>
            </a:pPr>
            <a:endParaRPr lang="en-US" altLang="pt-BR" sz="1400">
              <a:solidFill>
                <a:schemeClr val="bg1"/>
              </a:solidFill>
              <a:latin typeface="Arial" panose="020B0604020202020204" pitchFamily="34" charset="0"/>
            </a:endParaRPr>
          </a:p>
          <a:p>
            <a:pPr eaLnBrk="1" hangingPunct="1">
              <a:lnSpc>
                <a:spcPct val="100000"/>
              </a:lnSpc>
              <a:spcBef>
                <a:spcPct val="0"/>
              </a:spcBef>
            </a:pPr>
            <a:endParaRPr lang="en-US" altLang="pt-BR" sz="1400">
              <a:solidFill>
                <a:schemeClr val="bg1"/>
              </a:solidFill>
              <a:latin typeface="Arial" panose="020B0604020202020204" pitchFamily="34" charset="0"/>
            </a:endParaRPr>
          </a:p>
          <a:p>
            <a:pPr eaLnBrk="1" hangingPunct="1">
              <a:lnSpc>
                <a:spcPct val="100000"/>
              </a:lnSpc>
              <a:spcBef>
                <a:spcPct val="0"/>
              </a:spcBef>
            </a:pPr>
            <a:r>
              <a:rPr lang="en-US" altLang="pt-BR" sz="1400">
                <a:solidFill>
                  <a:schemeClr val="bg1"/>
                </a:solidFill>
                <a:latin typeface="Arial" panose="020B0604020202020204" pitchFamily="34" charset="0"/>
              </a:rPr>
              <a:t>ENVIRONMENTAL AND SOCIO-ECONOMIC IMPACTS</a:t>
            </a:r>
          </a:p>
          <a:p>
            <a:pPr eaLnBrk="1" hangingPunct="1">
              <a:lnSpc>
                <a:spcPct val="100000"/>
              </a:lnSpc>
              <a:spcBef>
                <a:spcPct val="0"/>
              </a:spcBef>
            </a:pPr>
            <a:endParaRPr lang="en-US" altLang="pt-BR" sz="1400">
              <a:solidFill>
                <a:schemeClr val="bg1"/>
              </a:solidFill>
              <a:latin typeface="Arial" panose="020B0604020202020204" pitchFamily="34" charset="0"/>
            </a:endParaRPr>
          </a:p>
          <a:p>
            <a:pPr eaLnBrk="1" hangingPunct="1">
              <a:lnSpc>
                <a:spcPct val="100000"/>
              </a:lnSpc>
              <a:spcBef>
                <a:spcPct val="0"/>
              </a:spcBef>
            </a:pPr>
            <a:endParaRPr lang="en-US" altLang="pt-BR" sz="1400">
              <a:solidFill>
                <a:schemeClr val="bg1"/>
              </a:solidFill>
              <a:latin typeface="Arial" panose="020B0604020202020204" pitchFamily="34" charset="0"/>
            </a:endParaRPr>
          </a:p>
          <a:p>
            <a:pPr eaLnBrk="1" hangingPunct="1">
              <a:lnSpc>
                <a:spcPct val="100000"/>
              </a:lnSpc>
              <a:spcBef>
                <a:spcPct val="0"/>
              </a:spcBef>
            </a:pPr>
            <a:r>
              <a:rPr lang="en-US" altLang="pt-BR" sz="1400">
                <a:solidFill>
                  <a:schemeClr val="bg1"/>
                </a:solidFill>
                <a:latin typeface="Arial" panose="020B0604020202020204" pitchFamily="34" charset="0"/>
              </a:rPr>
              <a:t>Tourism </a:t>
            </a:r>
          </a:p>
          <a:p>
            <a:pPr eaLnBrk="1" hangingPunct="1">
              <a:lnSpc>
                <a:spcPct val="100000"/>
              </a:lnSpc>
              <a:spcBef>
                <a:spcPct val="0"/>
              </a:spcBef>
            </a:pPr>
            <a:endParaRPr lang="en-US" altLang="pt-BR" sz="1400">
              <a:solidFill>
                <a:schemeClr val="bg1"/>
              </a:solidFill>
              <a:latin typeface="Arial" panose="020B0604020202020204" pitchFamily="34" charset="0"/>
            </a:endParaRPr>
          </a:p>
          <a:p>
            <a:pPr eaLnBrk="1" hangingPunct="1">
              <a:lnSpc>
                <a:spcPct val="100000"/>
              </a:lnSpc>
              <a:spcBef>
                <a:spcPct val="0"/>
              </a:spcBef>
            </a:pPr>
            <a:r>
              <a:rPr lang="en-US" altLang="pt-BR" sz="1400">
                <a:solidFill>
                  <a:schemeClr val="bg1"/>
                </a:solidFill>
                <a:latin typeface="Arial" panose="020B0604020202020204" pitchFamily="34" charset="0"/>
              </a:rPr>
              <a:t>Fishing</a:t>
            </a:r>
            <a:endParaRPr lang="pt-BR" altLang="pt-BR" sz="1400" b="1">
              <a:solidFill>
                <a:schemeClr val="bg1"/>
              </a:solidFill>
              <a:latin typeface="Arial" panose="020B0604020202020204" pitchFamily="34" charset="0"/>
            </a:endParaRPr>
          </a:p>
        </p:txBody>
      </p:sp>
      <p:pic>
        <p:nvPicPr>
          <p:cNvPr id="10245" name="Picture 5">
            <a:extLst>
              <a:ext uri="{FF2B5EF4-FFF2-40B4-BE49-F238E27FC236}">
                <a16:creationId xmlns="" xmlns:a16="http://schemas.microsoft.com/office/drawing/2014/main" id="{B36120B5-1803-44FF-A5B5-333BF54A0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7063" y="1016000"/>
            <a:ext cx="3611562"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11" descr="Lixo prejudica pesca na Praia de Itaipu, em Niterói - Jornal O Globo">
            <a:extLst>
              <a:ext uri="{FF2B5EF4-FFF2-40B4-BE49-F238E27FC236}">
                <a16:creationId xmlns="" xmlns:a16="http://schemas.microsoft.com/office/drawing/2014/main" id="{82061866-491F-41B8-8291-9D7A942130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7115" r="16695"/>
          <a:stretch>
            <a:fillRect/>
          </a:stretch>
        </p:blipFill>
        <p:spPr bwMode="auto">
          <a:xfrm>
            <a:off x="5033963" y="1016000"/>
            <a:ext cx="31019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3" descr="O que não vai pro lixo acaba no mar">
            <a:extLst>
              <a:ext uri="{FF2B5EF4-FFF2-40B4-BE49-F238E27FC236}">
                <a16:creationId xmlns="" xmlns:a16="http://schemas.microsoft.com/office/drawing/2014/main" id="{D3287415-2A86-4BCD-A191-D1F601085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193"/>
          <a:stretch>
            <a:fillRect/>
          </a:stretch>
        </p:blipFill>
        <p:spPr bwMode="auto">
          <a:xfrm>
            <a:off x="5030788" y="3198813"/>
            <a:ext cx="311785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5" descr="Os animais que estão a ser afetados pelos nossos sacos de plástico |  UniPlanet">
            <a:extLst>
              <a:ext uri="{FF2B5EF4-FFF2-40B4-BE49-F238E27FC236}">
                <a16:creationId xmlns="" xmlns:a16="http://schemas.microsoft.com/office/drawing/2014/main" id="{241D3843-3376-42D3-A368-7134D700D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953" t="253"/>
          <a:stretch>
            <a:fillRect/>
          </a:stretch>
        </p:blipFill>
        <p:spPr bwMode="auto">
          <a:xfrm>
            <a:off x="8247063" y="3198813"/>
            <a:ext cx="3611562"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3">
            <a:extLst>
              <a:ext uri="{FF2B5EF4-FFF2-40B4-BE49-F238E27FC236}">
                <a16:creationId xmlns="" xmlns:a16="http://schemas.microsoft.com/office/drawing/2014/main" id="{DD33A020-E717-435D-927C-206CED45E1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2" descr="Vida na Água - Movimento ODS Santa Catarina">
            <a:extLst>
              <a:ext uri="{FF2B5EF4-FFF2-40B4-BE49-F238E27FC236}">
                <a16:creationId xmlns="" xmlns:a16="http://schemas.microsoft.com/office/drawing/2014/main" id="{2361C297-7248-4D39-9502-1FE38C301C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0">
            <a:extLst>
              <a:ext uri="{FF2B5EF4-FFF2-40B4-BE49-F238E27FC236}">
                <a16:creationId xmlns="" xmlns:a16="http://schemas.microsoft.com/office/drawing/2014/main" id="{9A56546A-2EBD-490D-9BCB-C00DEA86155E}"/>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09B34B77-9FFA-46D9-A977-2A2D78AC443F}"/>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DC1F457E-6CBA-4DFA-A6CF-D2E86ABACAB7}"/>
              </a:ext>
            </a:extLst>
          </p:cNvPr>
          <p:cNvSpPr/>
          <p:nvPr/>
        </p:nvSpPr>
        <p:spPr>
          <a:xfrm>
            <a:off x="17463" y="7938"/>
            <a:ext cx="12192000" cy="69215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sp>
        <p:nvSpPr>
          <p:cNvPr id="11268" name="Retângulo 2">
            <a:extLst>
              <a:ext uri="{FF2B5EF4-FFF2-40B4-BE49-F238E27FC236}">
                <a16:creationId xmlns="" xmlns:a16="http://schemas.microsoft.com/office/drawing/2014/main" id="{2E391ED6-DC47-4FCE-B80B-6BFBE1D9F77A}"/>
              </a:ext>
            </a:extLst>
          </p:cNvPr>
          <p:cNvSpPr>
            <a:spLocks noChangeArrowheads="1"/>
          </p:cNvSpPr>
          <p:nvPr/>
        </p:nvSpPr>
        <p:spPr bwMode="auto">
          <a:xfrm>
            <a:off x="482600" y="566738"/>
            <a:ext cx="4227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endParaRPr lang="pt-BR" altLang="pt-BR" sz="1400">
              <a:solidFill>
                <a:schemeClr val="bg1"/>
              </a:solidFill>
              <a:latin typeface="Arial" panose="020B0604020202020204" pitchFamily="34" charset="0"/>
            </a:endParaRPr>
          </a:p>
          <a:p>
            <a:pPr eaLnBrk="1" hangingPunct="1">
              <a:lnSpc>
                <a:spcPct val="100000"/>
              </a:lnSpc>
              <a:spcBef>
                <a:spcPct val="0"/>
              </a:spcBef>
            </a:pPr>
            <a:endParaRPr lang="pt-BR" altLang="pt-BR" sz="1400" b="1">
              <a:solidFill>
                <a:schemeClr val="bg1"/>
              </a:solidFill>
              <a:latin typeface="Arial" panose="020B0604020202020204" pitchFamily="34" charset="0"/>
            </a:endParaRPr>
          </a:p>
        </p:txBody>
      </p:sp>
      <p:sp>
        <p:nvSpPr>
          <p:cNvPr id="12" name="CaixaDeTexto 11">
            <a:extLst>
              <a:ext uri="{FF2B5EF4-FFF2-40B4-BE49-F238E27FC236}">
                <a16:creationId xmlns="" xmlns:a16="http://schemas.microsoft.com/office/drawing/2014/main" id="{69C4469F-428E-4BE5-A65A-89BE8E918ED5}"/>
              </a:ext>
            </a:extLst>
          </p:cNvPr>
          <p:cNvSpPr txBox="1"/>
          <p:nvPr/>
        </p:nvSpPr>
        <p:spPr>
          <a:xfrm>
            <a:off x="361950" y="584200"/>
            <a:ext cx="10299700" cy="800100"/>
          </a:xfrm>
          <a:prstGeom prst="rect">
            <a:avLst/>
          </a:prstGeom>
          <a:noFill/>
        </p:spPr>
        <p:txBody>
          <a:bodyPr>
            <a:spAutoFit/>
          </a:bodyPr>
          <a:lstStyle/>
          <a:p>
            <a:pPr eaLnBrk="1" hangingPunct="1">
              <a:defRPr/>
            </a:pPr>
            <a:r>
              <a:rPr lang="pt-BR" sz="3200" b="1" err="1">
                <a:solidFill>
                  <a:schemeClr val="bg1"/>
                </a:solidFill>
                <a:cs typeface="Arial" charset="0"/>
              </a:rPr>
              <a:t>Payment</a:t>
            </a:r>
            <a:r>
              <a:rPr lang="pt-BR" sz="3200" b="1">
                <a:solidFill>
                  <a:schemeClr val="bg1"/>
                </a:solidFill>
                <a:cs typeface="Arial" charset="0"/>
              </a:rPr>
              <a:t> for Environmental Services – PES</a:t>
            </a:r>
          </a:p>
          <a:p>
            <a:pPr eaLnBrk="1" hangingPunct="1">
              <a:defRPr/>
            </a:pPr>
            <a:r>
              <a:rPr lang="pt-BR" sz="1400" b="1" cap="all">
                <a:solidFill>
                  <a:schemeClr val="bg1"/>
                </a:solidFill>
                <a:cs typeface="Arial" charset="0"/>
              </a:rPr>
              <a:t>STATE LAW Nº 14119, January 13th 2021</a:t>
            </a:r>
            <a:endParaRPr lang="pt-BR" sz="2800" b="1">
              <a:solidFill>
                <a:schemeClr val="bg1"/>
              </a:solidFill>
              <a:cs typeface="Arial" charset="0"/>
            </a:endParaRPr>
          </a:p>
        </p:txBody>
      </p:sp>
      <p:sp>
        <p:nvSpPr>
          <p:cNvPr id="11270" name="Retângulo 1">
            <a:extLst>
              <a:ext uri="{FF2B5EF4-FFF2-40B4-BE49-F238E27FC236}">
                <a16:creationId xmlns="" xmlns:a16="http://schemas.microsoft.com/office/drawing/2014/main" id="{81FF95D5-8A54-449B-AC5C-F68C6296D922}"/>
              </a:ext>
            </a:extLst>
          </p:cNvPr>
          <p:cNvSpPr>
            <a:spLocks noChangeArrowheads="1"/>
          </p:cNvSpPr>
          <p:nvPr/>
        </p:nvSpPr>
        <p:spPr bwMode="auto">
          <a:xfrm>
            <a:off x="361950" y="1803400"/>
            <a:ext cx="75819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pt-BR" sz="2000">
                <a:solidFill>
                  <a:schemeClr val="bg1"/>
                </a:solidFill>
              </a:rPr>
              <a:t>What are Environmental Services?  </a:t>
            </a:r>
          </a:p>
          <a:p>
            <a:pPr eaLnBrk="1" hangingPunct="1">
              <a:lnSpc>
                <a:spcPct val="100000"/>
              </a:lnSpc>
              <a:spcBef>
                <a:spcPct val="0"/>
              </a:spcBef>
              <a:buFontTx/>
              <a:buNone/>
            </a:pPr>
            <a:r>
              <a:rPr lang="en-US" altLang="pt-BR" sz="1400">
                <a:solidFill>
                  <a:schemeClr val="bg1"/>
                </a:solidFill>
              </a:rPr>
              <a:t>Individual or collective activities that help maintain, restore, or enhance ecosystem services;</a:t>
            </a:r>
          </a:p>
          <a:p>
            <a:pPr eaLnBrk="1" hangingPunct="1">
              <a:lnSpc>
                <a:spcPct val="100000"/>
              </a:lnSpc>
              <a:spcBef>
                <a:spcPct val="0"/>
              </a:spcBef>
              <a:buFontTx/>
              <a:buNone/>
            </a:pPr>
            <a:endParaRPr lang="en-US" altLang="pt-BR" sz="1400">
              <a:solidFill>
                <a:schemeClr val="bg1"/>
              </a:solidFill>
            </a:endParaRPr>
          </a:p>
          <a:p>
            <a:pPr eaLnBrk="1" hangingPunct="1">
              <a:lnSpc>
                <a:spcPct val="100000"/>
              </a:lnSpc>
              <a:spcBef>
                <a:spcPct val="0"/>
              </a:spcBef>
              <a:buFontTx/>
              <a:buNone/>
            </a:pPr>
            <a:r>
              <a:rPr lang="en-US" altLang="pt-BR" sz="2000">
                <a:solidFill>
                  <a:schemeClr val="bg1"/>
                </a:solidFill>
              </a:rPr>
              <a:t>What is PES? </a:t>
            </a:r>
          </a:p>
          <a:p>
            <a:pPr eaLnBrk="1" hangingPunct="1">
              <a:lnSpc>
                <a:spcPct val="100000"/>
              </a:lnSpc>
              <a:spcBef>
                <a:spcPct val="0"/>
              </a:spcBef>
              <a:buFontTx/>
              <a:buNone/>
            </a:pPr>
            <a:r>
              <a:rPr lang="en-US" altLang="pt-BR" sz="1400">
                <a:solidFill>
                  <a:schemeClr val="bg1"/>
                </a:solidFill>
              </a:rPr>
              <a:t>A voluntary transaction between payer and provider</a:t>
            </a:r>
          </a:p>
          <a:p>
            <a:pPr eaLnBrk="1" hangingPunct="1">
              <a:lnSpc>
                <a:spcPct val="100000"/>
              </a:lnSpc>
              <a:spcBef>
                <a:spcPct val="0"/>
              </a:spcBef>
              <a:buFontTx/>
              <a:buNone/>
            </a:pPr>
            <a:endParaRPr lang="en-US" altLang="pt-BR" sz="2000">
              <a:solidFill>
                <a:schemeClr val="bg1"/>
              </a:solidFill>
            </a:endParaRPr>
          </a:p>
          <a:p>
            <a:pPr eaLnBrk="1" hangingPunct="1">
              <a:lnSpc>
                <a:spcPct val="100000"/>
              </a:lnSpc>
              <a:spcBef>
                <a:spcPct val="0"/>
              </a:spcBef>
              <a:buFontTx/>
              <a:buNone/>
            </a:pPr>
            <a:r>
              <a:rPr lang="en-US" altLang="pt-BR" sz="2000">
                <a:solidFill>
                  <a:schemeClr val="bg1"/>
                </a:solidFill>
              </a:rPr>
              <a:t>Who is the Provider? </a:t>
            </a:r>
          </a:p>
          <a:p>
            <a:pPr eaLnBrk="1" hangingPunct="1">
              <a:lnSpc>
                <a:spcPct val="100000"/>
              </a:lnSpc>
              <a:spcBef>
                <a:spcPct val="0"/>
              </a:spcBef>
              <a:buFontTx/>
              <a:buNone/>
            </a:pPr>
            <a:r>
              <a:rPr lang="en-US" altLang="pt-BR" sz="1400">
                <a:solidFill>
                  <a:schemeClr val="bg1"/>
                </a:solidFill>
              </a:rPr>
              <a:t>Individual or legal entity, family or community group, that, meeting eligibility criteria, maintains, recovers or improves the environmental conditions of ecosystems.</a:t>
            </a:r>
          </a:p>
          <a:p>
            <a:pPr eaLnBrk="1" hangingPunct="1">
              <a:lnSpc>
                <a:spcPct val="100000"/>
              </a:lnSpc>
              <a:spcBef>
                <a:spcPct val="0"/>
              </a:spcBef>
              <a:buFontTx/>
              <a:buNone/>
            </a:pPr>
            <a:endParaRPr lang="en-US" altLang="pt-BR" sz="1400">
              <a:solidFill>
                <a:schemeClr val="bg1"/>
              </a:solidFill>
            </a:endParaRPr>
          </a:p>
          <a:p>
            <a:pPr eaLnBrk="1" hangingPunct="1">
              <a:lnSpc>
                <a:spcPct val="100000"/>
              </a:lnSpc>
              <a:spcBef>
                <a:spcPct val="0"/>
              </a:spcBef>
              <a:buFontTx/>
              <a:buNone/>
            </a:pPr>
            <a:r>
              <a:rPr lang="en-US" altLang="pt-BR" sz="2000">
                <a:solidFill>
                  <a:schemeClr val="bg1"/>
                </a:solidFill>
              </a:rPr>
              <a:t>Modalities</a:t>
            </a:r>
          </a:p>
          <a:p>
            <a:pPr eaLnBrk="1" hangingPunct="1">
              <a:lnSpc>
                <a:spcPct val="100000"/>
              </a:lnSpc>
              <a:spcBef>
                <a:spcPct val="0"/>
              </a:spcBef>
              <a:buFontTx/>
              <a:buNone/>
            </a:pPr>
            <a:r>
              <a:rPr lang="en-US" altLang="pt-BR" sz="1400">
                <a:solidFill>
                  <a:schemeClr val="bg1"/>
                </a:solidFill>
              </a:rPr>
              <a:t>Direct payment, monetary or non-monetary, among others;</a:t>
            </a:r>
          </a:p>
          <a:p>
            <a:pPr eaLnBrk="1" hangingPunct="1">
              <a:lnSpc>
                <a:spcPct val="100000"/>
              </a:lnSpc>
              <a:spcBef>
                <a:spcPct val="0"/>
              </a:spcBef>
              <a:buFontTx/>
              <a:buNone/>
            </a:pPr>
            <a:endParaRPr lang="en-US" altLang="pt-BR" sz="1400">
              <a:solidFill>
                <a:schemeClr val="bg1"/>
              </a:solidFill>
            </a:endParaRPr>
          </a:p>
          <a:p>
            <a:pPr eaLnBrk="1" hangingPunct="1">
              <a:lnSpc>
                <a:spcPct val="100000"/>
              </a:lnSpc>
              <a:spcBef>
                <a:spcPct val="0"/>
              </a:spcBef>
              <a:buFontTx/>
              <a:buNone/>
            </a:pPr>
            <a:r>
              <a:rPr lang="en-US" altLang="pt-BR" sz="2000">
                <a:solidFill>
                  <a:schemeClr val="bg1"/>
                </a:solidFill>
              </a:rPr>
              <a:t>Policy objectives</a:t>
            </a:r>
          </a:p>
          <a:p>
            <a:pPr eaLnBrk="1" hangingPunct="1">
              <a:lnSpc>
                <a:spcPct val="100000"/>
              </a:lnSpc>
              <a:spcBef>
                <a:spcPct val="0"/>
              </a:spcBef>
              <a:buFontTx/>
              <a:buNone/>
            </a:pPr>
            <a:r>
              <a:rPr lang="en-US" altLang="pt-BR" sz="1400">
                <a:solidFill>
                  <a:schemeClr val="bg1"/>
                </a:solidFill>
              </a:rPr>
              <a:t>III -</a:t>
            </a:r>
            <a:r>
              <a:rPr lang="en-US" altLang="pt-BR" sz="2000">
                <a:solidFill>
                  <a:schemeClr val="bg1"/>
                </a:solidFill>
              </a:rPr>
              <a:t> </a:t>
            </a:r>
            <a:r>
              <a:rPr lang="en-US" altLang="pt-BR" sz="1400">
                <a:solidFill>
                  <a:schemeClr val="bg1"/>
                </a:solidFill>
              </a:rPr>
              <a:t>valorize economically, socially and culturally the ecosystem services; VII - recognize individual or collective initiatives that favor the maintenance, recovery or improvement of ecosystem services</a:t>
            </a:r>
            <a:endParaRPr lang="pt-BR" altLang="pt-BR" sz="1400">
              <a:solidFill>
                <a:schemeClr val="bg1"/>
              </a:solidFill>
            </a:endParaRPr>
          </a:p>
        </p:txBody>
      </p:sp>
      <p:pic>
        <p:nvPicPr>
          <p:cNvPr id="11271" name="Picture 2" descr="PUBLICADA A POLÍTICA NACIONAL DE PAGAMENTO POR SERVIÇOS AMBIENTAIS – PNPSA  | De Paola &amp;amp; Panasolo Sociedade de Advogados">
            <a:extLst>
              <a:ext uri="{FF2B5EF4-FFF2-40B4-BE49-F238E27FC236}">
                <a16:creationId xmlns="" xmlns:a16="http://schemas.microsoft.com/office/drawing/2014/main" id="{ADE76689-1B74-4A71-9CE6-A29539B81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96" r="21663"/>
          <a:stretch>
            <a:fillRect/>
          </a:stretch>
        </p:blipFill>
        <p:spPr bwMode="auto">
          <a:xfrm>
            <a:off x="8001000" y="1155700"/>
            <a:ext cx="4017963"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3">
            <a:extLst>
              <a:ext uri="{FF2B5EF4-FFF2-40B4-BE49-F238E27FC236}">
                <a16:creationId xmlns="" xmlns:a16="http://schemas.microsoft.com/office/drawing/2014/main" id="{0FBF0834-0CC0-424D-A780-B6459F51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2" descr="Vida na Água - Movimento ODS Santa Catarina">
            <a:extLst>
              <a:ext uri="{FF2B5EF4-FFF2-40B4-BE49-F238E27FC236}">
                <a16:creationId xmlns="" xmlns:a16="http://schemas.microsoft.com/office/drawing/2014/main" id="{4FB19409-7236-4E50-BD4F-755056F5F8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a:extLst>
              <a:ext uri="{FF2B5EF4-FFF2-40B4-BE49-F238E27FC236}">
                <a16:creationId xmlns="" xmlns:a16="http://schemas.microsoft.com/office/drawing/2014/main" id="{4758C356-94FF-4990-BE2D-780C15381A7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8DA720DC-034C-4967-9166-B86D792875A6}"/>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82A0A40F-D62C-4779-8166-F3D52A7B9422}"/>
              </a:ext>
            </a:extLst>
          </p:cNvPr>
          <p:cNvSpPr/>
          <p:nvPr/>
        </p:nvSpPr>
        <p:spPr>
          <a:xfrm>
            <a:off x="-9525" y="-26988"/>
            <a:ext cx="12192000" cy="692150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sp>
        <p:nvSpPr>
          <p:cNvPr id="12292" name="CaixaDeTexto 1">
            <a:extLst>
              <a:ext uri="{FF2B5EF4-FFF2-40B4-BE49-F238E27FC236}">
                <a16:creationId xmlns="" xmlns:a16="http://schemas.microsoft.com/office/drawing/2014/main" id="{2FA0C335-DBED-4771-9C88-F66007DE8891}"/>
              </a:ext>
            </a:extLst>
          </p:cNvPr>
          <p:cNvSpPr txBox="1">
            <a:spLocks noChangeArrowheads="1"/>
          </p:cNvSpPr>
          <p:nvPr/>
        </p:nvSpPr>
        <p:spPr bwMode="auto">
          <a:xfrm>
            <a:off x="544513" y="1484313"/>
            <a:ext cx="10266362"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pt-BR" sz="2000" b="1">
                <a:solidFill>
                  <a:schemeClr val="bg1"/>
                </a:solidFill>
                <a:ea typeface="Calibri" panose="020F0502020204030204" pitchFamily="34" charset="0"/>
                <a:cs typeface="Times New Roman" panose="02020603050405020304" pitchFamily="18" charset="0"/>
              </a:rPr>
              <a:t>GENERAL OBJECTIVE : </a:t>
            </a:r>
          </a:p>
          <a:p>
            <a:pPr eaLnBrk="1" hangingPunct="1">
              <a:lnSpc>
                <a:spcPct val="100000"/>
              </a:lnSpc>
              <a:spcBef>
                <a:spcPct val="0"/>
              </a:spcBef>
              <a:buFontTx/>
              <a:buNone/>
            </a:pPr>
            <a:r>
              <a:rPr lang="en-US" altLang="pt-BR" sz="1800" b="1">
                <a:solidFill>
                  <a:schemeClr val="bg1"/>
                </a:solidFill>
                <a:ea typeface="Calibri" panose="020F0502020204030204" pitchFamily="34" charset="0"/>
                <a:cs typeface="Times New Roman" panose="02020603050405020304" pitchFamily="18" charset="0"/>
              </a:rPr>
              <a:t>To create an incentive mechanism for solid residues removal from the marine environment, accidentally captured during the artisanal fishing activity, remunerating fishermen for the environmental service, promoting its environmentally adequate destination, and promoting preventive actions to combat the disposal of waste at sea. </a:t>
            </a:r>
            <a:endParaRPr lang="pt-BR" altLang="pt-BR" sz="1200">
              <a:solidFill>
                <a:schemeClr val="bg1"/>
              </a:solidFill>
              <a:latin typeface="Calibri "/>
              <a:ea typeface="Calibri" panose="020F0502020204030204" pitchFamily="34" charset="0"/>
              <a:cs typeface="Times New Roman" panose="02020603050405020304" pitchFamily="18" charset="0"/>
            </a:endParaRPr>
          </a:p>
        </p:txBody>
      </p:sp>
      <p:sp>
        <p:nvSpPr>
          <p:cNvPr id="12293" name="Retângulo 3">
            <a:extLst>
              <a:ext uri="{FF2B5EF4-FFF2-40B4-BE49-F238E27FC236}">
                <a16:creationId xmlns="" xmlns:a16="http://schemas.microsoft.com/office/drawing/2014/main" id="{20011F9F-475A-4C99-A5B6-2B395192A41E}"/>
              </a:ext>
            </a:extLst>
          </p:cNvPr>
          <p:cNvSpPr>
            <a:spLocks noChangeArrowheads="1"/>
          </p:cNvSpPr>
          <p:nvPr/>
        </p:nvSpPr>
        <p:spPr bwMode="auto">
          <a:xfrm>
            <a:off x="544513" y="3629025"/>
            <a:ext cx="9301162" cy="1708150"/>
          </a:xfrm>
          <a:prstGeom prst="rect">
            <a:avLst/>
          </a:prstGeom>
          <a:noFill/>
          <a:ln>
            <a:noFill/>
          </a:ln>
        </p:spPr>
        <p:txBody>
          <a:bodyPr>
            <a:spAutoFit/>
          </a:bodyPr>
          <a:lstStyle/>
          <a:p>
            <a:pPr eaLnBrk="1" hangingPunct="1">
              <a:spcAft>
                <a:spcPts val="1000"/>
              </a:spcAft>
              <a:defRPr/>
            </a:pPr>
            <a:r>
              <a:rPr lang="en-US" altLang="pt-BR" sz="2000" b="1">
                <a:solidFill>
                  <a:srgbClr val="00B0F0"/>
                </a:solidFill>
                <a:ea typeface="Calibri" pitchFamily="34" charset="0"/>
                <a:cs typeface="Times New Roman" pitchFamily="18" charset="0"/>
              </a:rPr>
              <a:t>Component 1- Payment for Environmental Services - PES</a:t>
            </a:r>
          </a:p>
          <a:p>
            <a:pPr eaLnBrk="1" hangingPunct="1">
              <a:spcAft>
                <a:spcPts val="1000"/>
              </a:spcAft>
              <a:defRPr/>
            </a:pPr>
            <a:r>
              <a:rPr lang="en-US" altLang="pt-BR" sz="2000" b="1">
                <a:solidFill>
                  <a:srgbClr val="DA86DC"/>
                </a:solidFill>
                <a:ea typeface="Calibri" pitchFamily="34" charset="0"/>
                <a:cs typeface="Times New Roman" pitchFamily="18" charset="0"/>
              </a:rPr>
              <a:t>Component 2 - Environmental Education and Communication</a:t>
            </a:r>
          </a:p>
          <a:p>
            <a:pPr eaLnBrk="1" hangingPunct="1">
              <a:spcAft>
                <a:spcPts val="1000"/>
              </a:spcAft>
              <a:defRPr/>
            </a:pPr>
            <a:r>
              <a:rPr lang="en-US" altLang="pt-BR" sz="2000" b="1">
                <a:solidFill>
                  <a:schemeClr val="accent6">
                    <a:lumMod val="60000"/>
                    <a:lumOff val="40000"/>
                  </a:schemeClr>
                </a:solidFill>
                <a:ea typeface="Calibri" pitchFamily="34" charset="0"/>
                <a:cs typeface="Times New Roman" pitchFamily="18" charset="0"/>
              </a:rPr>
              <a:t>Component 3 - Monitoring, Evaluation and Research</a:t>
            </a:r>
          </a:p>
          <a:p>
            <a:pPr eaLnBrk="1" hangingPunct="1">
              <a:spcAft>
                <a:spcPts val="1000"/>
              </a:spcAft>
              <a:defRPr/>
            </a:pPr>
            <a:r>
              <a:rPr lang="en-US" altLang="pt-BR" sz="2000" b="1">
                <a:solidFill>
                  <a:srgbClr val="C9A4E4"/>
                </a:solidFill>
                <a:ea typeface="Calibri" pitchFamily="34" charset="0"/>
                <a:cs typeface="Times New Roman" pitchFamily="18" charset="0"/>
              </a:rPr>
              <a:t>Component 4 - Partnerships for Expansion and Financial Sustainability</a:t>
            </a:r>
            <a:endParaRPr lang="pt-BR" altLang="pt-BR" sz="2000" b="1">
              <a:solidFill>
                <a:srgbClr val="C9A4E4"/>
              </a:solidFill>
              <a:ea typeface="Calibri" pitchFamily="34" charset="0"/>
              <a:cs typeface="Times New Roman" pitchFamily="18" charset="0"/>
            </a:endParaRPr>
          </a:p>
        </p:txBody>
      </p:sp>
      <p:sp>
        <p:nvSpPr>
          <p:cNvPr id="12294" name="CaixaDeTexto 8">
            <a:extLst>
              <a:ext uri="{FF2B5EF4-FFF2-40B4-BE49-F238E27FC236}">
                <a16:creationId xmlns="" xmlns:a16="http://schemas.microsoft.com/office/drawing/2014/main" id="{97437D8F-C8DA-45E1-B94E-AB62E83C715E}"/>
              </a:ext>
            </a:extLst>
          </p:cNvPr>
          <p:cNvSpPr txBox="1">
            <a:spLocks noChangeArrowheads="1"/>
          </p:cNvSpPr>
          <p:nvPr/>
        </p:nvSpPr>
        <p:spPr bwMode="auto">
          <a:xfrm>
            <a:off x="361950" y="584200"/>
            <a:ext cx="10299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pt-BR" altLang="pt-BR" sz="3200">
                <a:solidFill>
                  <a:schemeClr val="bg1"/>
                </a:solidFill>
                <a:latin typeface="Calibri"/>
                <a:cs typeface="Arial"/>
              </a:rPr>
              <a:t>"MAR SEM LIXO" PES PROJECT</a:t>
            </a:r>
            <a:endParaRPr lang="pt-BR">
              <a:solidFill>
                <a:schemeClr val="bg1"/>
              </a:solidFill>
            </a:endParaRPr>
          </a:p>
        </p:txBody>
      </p:sp>
      <p:pic>
        <p:nvPicPr>
          <p:cNvPr id="12295" name="Picture 3">
            <a:extLst>
              <a:ext uri="{FF2B5EF4-FFF2-40B4-BE49-F238E27FC236}">
                <a16:creationId xmlns="" xmlns:a16="http://schemas.microsoft.com/office/drawing/2014/main" id="{C1A65834-551A-4F4A-9421-8425D56E3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17" t="38054" r="34064" b="24384"/>
          <a:stretch>
            <a:fillRect/>
          </a:stretch>
        </p:blipFill>
        <p:spPr bwMode="auto">
          <a:xfrm>
            <a:off x="0" y="6408738"/>
            <a:ext cx="1017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2" descr="Vida na Água - Movimento ODS Santa Catarina">
            <a:extLst>
              <a:ext uri="{FF2B5EF4-FFF2-40B4-BE49-F238E27FC236}">
                <a16:creationId xmlns="" xmlns:a16="http://schemas.microsoft.com/office/drawing/2014/main" id="{9530F27F-CD1B-4416-8EC0-46744E95D5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7925" y="64817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0">
            <a:extLst>
              <a:ext uri="{FF2B5EF4-FFF2-40B4-BE49-F238E27FC236}">
                <a16:creationId xmlns="" xmlns:a16="http://schemas.microsoft.com/office/drawing/2014/main" id="{83F80AC0-C062-457E-8DEC-635E1125B12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5925" y="6354763"/>
            <a:ext cx="2903538"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D2562A22-6C00-4E61-9024-5AA4E31742BA}"/>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tângulo 12">
            <a:extLst>
              <a:ext uri="{FF2B5EF4-FFF2-40B4-BE49-F238E27FC236}">
                <a16:creationId xmlns="" xmlns:a16="http://schemas.microsoft.com/office/drawing/2014/main" id="{8B066D50-20CF-414B-9CC9-A808FE8D3E48}"/>
              </a:ext>
            </a:extLst>
          </p:cNvPr>
          <p:cNvSpPr/>
          <p:nvPr/>
        </p:nvSpPr>
        <p:spPr>
          <a:xfrm>
            <a:off x="3175" y="-80963"/>
            <a:ext cx="12192000" cy="692150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400" b="1">
              <a:latin typeface="Arial" pitchFamily="34" charset="0"/>
              <a:cs typeface="Arial" pitchFamily="34" charset="0"/>
            </a:endParaRPr>
          </a:p>
        </p:txBody>
      </p:sp>
      <p:sp>
        <p:nvSpPr>
          <p:cNvPr id="13316" name="CaixaDeTexto 4">
            <a:extLst>
              <a:ext uri="{FF2B5EF4-FFF2-40B4-BE49-F238E27FC236}">
                <a16:creationId xmlns="" xmlns:a16="http://schemas.microsoft.com/office/drawing/2014/main" id="{C50D1A1E-92A7-4788-BECE-88E737B23D59}"/>
              </a:ext>
            </a:extLst>
          </p:cNvPr>
          <p:cNvSpPr txBox="1">
            <a:spLocks noChangeArrowheads="1"/>
          </p:cNvSpPr>
          <p:nvPr/>
        </p:nvSpPr>
        <p:spPr bwMode="auto">
          <a:xfrm>
            <a:off x="90488" y="766763"/>
            <a:ext cx="9596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pt-BR" sz="1800">
                <a:solidFill>
                  <a:schemeClr val="bg1"/>
                </a:solidFill>
              </a:rPr>
              <a:t>__________________________________________________________________________________</a:t>
            </a:r>
          </a:p>
        </p:txBody>
      </p:sp>
      <p:sp>
        <p:nvSpPr>
          <p:cNvPr id="13317" name="Retângulo 11">
            <a:extLst>
              <a:ext uri="{FF2B5EF4-FFF2-40B4-BE49-F238E27FC236}">
                <a16:creationId xmlns="" xmlns:a16="http://schemas.microsoft.com/office/drawing/2014/main" id="{4ECD03AF-810E-42AE-9B3D-9482A8A004DC}"/>
              </a:ext>
            </a:extLst>
          </p:cNvPr>
          <p:cNvSpPr>
            <a:spLocks noChangeArrowheads="1"/>
          </p:cNvSpPr>
          <p:nvPr/>
        </p:nvSpPr>
        <p:spPr bwMode="auto">
          <a:xfrm>
            <a:off x="212725" y="614363"/>
            <a:ext cx="7413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1000"/>
              </a:spcAft>
              <a:buFontTx/>
              <a:buNone/>
            </a:pPr>
            <a:r>
              <a:rPr lang="pt-BR" altLang="pt-BR" sz="2400" b="1">
                <a:solidFill>
                  <a:srgbClr val="00B0F0"/>
                </a:solidFill>
                <a:ea typeface="Calibri" panose="020F0502020204030204" pitchFamily="34" charset="0"/>
                <a:cs typeface="Times New Roman" panose="02020603050405020304" pitchFamily="18" charset="0"/>
              </a:rPr>
              <a:t>Component 1- Payment for Environmental Services - PES</a:t>
            </a:r>
          </a:p>
        </p:txBody>
      </p:sp>
      <p:pic>
        <p:nvPicPr>
          <p:cNvPr id="13318" name="Picture 3">
            <a:extLst>
              <a:ext uri="{FF2B5EF4-FFF2-40B4-BE49-F238E27FC236}">
                <a16:creationId xmlns="" xmlns:a16="http://schemas.microsoft.com/office/drawing/2014/main" id="{7BE5917D-6DEC-4584-A484-9507CCCA0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17" t="38054" r="34064" b="24384"/>
          <a:stretch>
            <a:fillRect/>
          </a:stretch>
        </p:blipFill>
        <p:spPr bwMode="auto">
          <a:xfrm>
            <a:off x="3175" y="6022975"/>
            <a:ext cx="16986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2" descr="Vida na Água - Movimento ODS Santa Catarina">
            <a:extLst>
              <a:ext uri="{FF2B5EF4-FFF2-40B4-BE49-F238E27FC236}">
                <a16:creationId xmlns="" xmlns:a16="http://schemas.microsoft.com/office/drawing/2014/main" id="{89CC913C-BAB8-465B-BCBE-714A25C2DD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9900" y="61087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a:extLst>
              <a:ext uri="{FF2B5EF4-FFF2-40B4-BE49-F238E27FC236}">
                <a16:creationId xmlns="" xmlns:a16="http://schemas.microsoft.com/office/drawing/2014/main" id="{6A8E2AC4-A117-4B87-943A-27CF35EACC4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083300"/>
            <a:ext cx="4090988"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1" name="CaixaDeTexto 1">
            <a:extLst>
              <a:ext uri="{FF2B5EF4-FFF2-40B4-BE49-F238E27FC236}">
                <a16:creationId xmlns="" xmlns:a16="http://schemas.microsoft.com/office/drawing/2014/main" id="{55798417-B2B7-4521-9F58-4843EC18CDE1}"/>
              </a:ext>
            </a:extLst>
          </p:cNvPr>
          <p:cNvSpPr txBox="1">
            <a:spLocks noChangeArrowheads="1"/>
          </p:cNvSpPr>
          <p:nvPr/>
        </p:nvSpPr>
        <p:spPr bwMode="auto">
          <a:xfrm>
            <a:off x="574675" y="1692275"/>
            <a:ext cx="6904038"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pt-BR" sz="1800" b="1">
                <a:solidFill>
                  <a:schemeClr val="bg1"/>
                </a:solidFill>
              </a:rPr>
              <a:t>PHASE 1 - Cananéia, Itanhaém, Ubatuba</a:t>
            </a:r>
          </a:p>
          <a:p>
            <a:pPr eaLnBrk="1" hangingPunct="1">
              <a:lnSpc>
                <a:spcPct val="100000"/>
              </a:lnSpc>
              <a:spcBef>
                <a:spcPct val="0"/>
              </a:spcBef>
              <a:buFontTx/>
              <a:buNone/>
            </a:pPr>
            <a:endParaRPr lang="en-US" altLang="pt-BR" sz="1800" b="1">
              <a:solidFill>
                <a:schemeClr val="bg1"/>
              </a:solidFill>
            </a:endParaRPr>
          </a:p>
          <a:p>
            <a:pPr eaLnBrk="1" hangingPunct="1">
              <a:lnSpc>
                <a:spcPct val="100000"/>
              </a:lnSpc>
              <a:spcBef>
                <a:spcPct val="0"/>
              </a:spcBef>
              <a:buFontTx/>
              <a:buNone/>
            </a:pPr>
            <a:r>
              <a:rPr lang="en-US" altLang="pt-BR" sz="1800" b="1">
                <a:solidFill>
                  <a:schemeClr val="bg1"/>
                </a:solidFill>
              </a:rPr>
              <a:t>Payer - Forestry Foundation</a:t>
            </a:r>
          </a:p>
          <a:p>
            <a:pPr eaLnBrk="1" hangingPunct="1">
              <a:lnSpc>
                <a:spcPct val="100000"/>
              </a:lnSpc>
              <a:spcBef>
                <a:spcPct val="0"/>
              </a:spcBef>
              <a:buFontTx/>
              <a:buNone/>
            </a:pPr>
            <a:endParaRPr lang="en-US" altLang="pt-BR" sz="1800" b="1">
              <a:solidFill>
                <a:schemeClr val="bg1"/>
              </a:solidFill>
            </a:endParaRPr>
          </a:p>
          <a:p>
            <a:pPr eaLnBrk="1" hangingPunct="1">
              <a:lnSpc>
                <a:spcPct val="100000"/>
              </a:lnSpc>
              <a:spcBef>
                <a:spcPct val="0"/>
              </a:spcBef>
              <a:buFontTx/>
              <a:buNone/>
            </a:pPr>
            <a:r>
              <a:rPr lang="en-US" altLang="pt-BR" sz="1800" b="1">
                <a:solidFill>
                  <a:schemeClr val="bg1"/>
                </a:solidFill>
              </a:rPr>
              <a:t>Provider - Artisanal fishermen of the shrimp trawl fishery</a:t>
            </a:r>
          </a:p>
          <a:p>
            <a:pPr eaLnBrk="1" hangingPunct="1">
              <a:lnSpc>
                <a:spcPct val="100000"/>
              </a:lnSpc>
              <a:spcBef>
                <a:spcPct val="0"/>
              </a:spcBef>
              <a:buFontTx/>
              <a:buNone/>
            </a:pPr>
            <a:endParaRPr lang="en-US" altLang="pt-BR" sz="1800" b="1">
              <a:solidFill>
                <a:schemeClr val="bg1"/>
              </a:solidFill>
            </a:endParaRPr>
          </a:p>
          <a:p>
            <a:pPr eaLnBrk="1" hangingPunct="1">
              <a:lnSpc>
                <a:spcPct val="100000"/>
              </a:lnSpc>
              <a:spcBef>
                <a:spcPct val="0"/>
              </a:spcBef>
              <a:buFontTx/>
              <a:buNone/>
            </a:pPr>
            <a:r>
              <a:rPr lang="en-US" altLang="pt-BR" sz="1800" b="1">
                <a:solidFill>
                  <a:schemeClr val="bg1"/>
                </a:solidFill>
              </a:rPr>
              <a:t>Environmental Service - removal of waste captured during fishing activity and proper disposal - reintroduction into the solid waste management chain</a:t>
            </a:r>
          </a:p>
          <a:p>
            <a:pPr eaLnBrk="1" hangingPunct="1">
              <a:lnSpc>
                <a:spcPct val="100000"/>
              </a:lnSpc>
              <a:spcBef>
                <a:spcPct val="0"/>
              </a:spcBef>
              <a:buFontTx/>
              <a:buNone/>
            </a:pPr>
            <a:endParaRPr lang="en-US" altLang="pt-BR" sz="1800" b="1">
              <a:solidFill>
                <a:schemeClr val="bg1"/>
              </a:solidFill>
            </a:endParaRPr>
          </a:p>
          <a:p>
            <a:pPr eaLnBrk="1" hangingPunct="1">
              <a:lnSpc>
                <a:spcPct val="100000"/>
              </a:lnSpc>
              <a:spcBef>
                <a:spcPct val="0"/>
              </a:spcBef>
              <a:buFontTx/>
              <a:buNone/>
            </a:pPr>
            <a:r>
              <a:rPr lang="en-US" altLang="pt-BR" sz="1800" b="1">
                <a:solidFill>
                  <a:schemeClr val="bg1"/>
                </a:solidFill>
              </a:rPr>
              <a:t>Modality - direct payment in food benefit</a:t>
            </a:r>
          </a:p>
          <a:p>
            <a:pPr eaLnBrk="1" hangingPunct="1">
              <a:lnSpc>
                <a:spcPct val="100000"/>
              </a:lnSpc>
              <a:spcBef>
                <a:spcPct val="0"/>
              </a:spcBef>
              <a:buFontTx/>
              <a:buNone/>
            </a:pPr>
            <a:endParaRPr lang="en-US" altLang="pt-BR" sz="1800" b="1">
              <a:solidFill>
                <a:schemeClr val="bg1"/>
              </a:solidFill>
            </a:endParaRPr>
          </a:p>
          <a:p>
            <a:pPr eaLnBrk="1" hangingPunct="1">
              <a:lnSpc>
                <a:spcPct val="100000"/>
              </a:lnSpc>
              <a:spcBef>
                <a:spcPct val="0"/>
              </a:spcBef>
              <a:buFontTx/>
              <a:buNone/>
            </a:pPr>
            <a:r>
              <a:rPr lang="en-US" altLang="pt-BR" sz="1800" b="1">
                <a:solidFill>
                  <a:schemeClr val="bg1"/>
                </a:solidFill>
              </a:rPr>
              <a:t>Measurement - weight x value / monthly</a:t>
            </a:r>
            <a:endParaRPr lang="pt-BR" altLang="pt-BR" sz="1600">
              <a:solidFill>
                <a:schemeClr val="bg1"/>
              </a:solidFill>
            </a:endParaRPr>
          </a:p>
        </p:txBody>
      </p:sp>
      <p:pic>
        <p:nvPicPr>
          <p:cNvPr id="13322" name="Picture 12" descr="Projeto ambiental de Guarujá está na final do Prêmio Jovem Brasileiro 2021  - Diário do Litoral">
            <a:extLst>
              <a:ext uri="{FF2B5EF4-FFF2-40B4-BE49-F238E27FC236}">
                <a16:creationId xmlns="" xmlns:a16="http://schemas.microsoft.com/office/drawing/2014/main" id="{BD359934-083A-4B5F-BF7B-E4D937BF8C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0350" y="1554163"/>
            <a:ext cx="3349625"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946</Words>
  <Application>Microsoft Office PowerPoint</Application>
  <PresentationFormat>Personalizar</PresentationFormat>
  <Paragraphs>302</Paragraphs>
  <Slides>20</Slides>
  <Notes>0</Notes>
  <HiddenSlides>3</HiddenSlides>
  <MMClips>0</MMClips>
  <ScaleCrop>false</ScaleCrop>
  <HeadingPairs>
    <vt:vector size="4" baseType="variant">
      <vt:variant>
        <vt:lpstr>Tema</vt:lpstr>
      </vt:variant>
      <vt:variant>
        <vt:i4>1</vt:i4>
      </vt:variant>
      <vt:variant>
        <vt:lpstr>Títulos de slides</vt:lpstr>
      </vt:variant>
      <vt:variant>
        <vt:i4>20</vt:i4>
      </vt:variant>
    </vt:vector>
  </HeadingPairs>
  <TitlesOfParts>
    <vt:vector size="21"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PROJETO MAR SEM LIXO</dc:title>
  <dc:creator>Joana Fava Cardoso Alves</dc:creator>
  <cp:lastModifiedBy>Joana Fava Cardoso Alves</cp:lastModifiedBy>
  <cp:revision>2</cp:revision>
  <dcterms:created xsi:type="dcterms:W3CDTF">2021-12-02T11:54:34Z</dcterms:created>
  <dcterms:modified xsi:type="dcterms:W3CDTF">2022-06-24T18:44:08Z</dcterms:modified>
</cp:coreProperties>
</file>