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88" r:id="rId5"/>
    <p:sldId id="411" r:id="rId6"/>
    <p:sldId id="357" r:id="rId7"/>
    <p:sldId id="426" r:id="rId8"/>
    <p:sldId id="421" r:id="rId9"/>
    <p:sldId id="446" r:id="rId10"/>
    <p:sldId id="422" r:id="rId11"/>
    <p:sldId id="439" r:id="rId12"/>
    <p:sldId id="438" r:id="rId13"/>
    <p:sldId id="256" r:id="rId14"/>
    <p:sldId id="257" r:id="rId15"/>
    <p:sldId id="445" r:id="rId16"/>
    <p:sldId id="264" r:id="rId17"/>
    <p:sldId id="259" r:id="rId18"/>
    <p:sldId id="429" r:id="rId19"/>
    <p:sldId id="261" r:id="rId20"/>
    <p:sldId id="268" r:id="rId21"/>
    <p:sldId id="431" r:id="rId22"/>
    <p:sldId id="432" r:id="rId23"/>
    <p:sldId id="271" r:id="rId24"/>
    <p:sldId id="273" r:id="rId25"/>
    <p:sldId id="442" r:id="rId26"/>
    <p:sldId id="433" r:id="rId27"/>
    <p:sldId id="272" r:id="rId28"/>
    <p:sldId id="270" r:id="rId29"/>
    <p:sldId id="269" r:id="rId30"/>
    <p:sldId id="276" r:id="rId31"/>
    <p:sldId id="285" r:id="rId32"/>
    <p:sldId id="286" r:id="rId33"/>
    <p:sldId id="275" r:id="rId34"/>
    <p:sldId id="283" r:id="rId35"/>
    <p:sldId id="279" r:id="rId36"/>
    <p:sldId id="278" r:id="rId37"/>
    <p:sldId id="277" r:id="rId38"/>
    <p:sldId id="443" r:id="rId39"/>
    <p:sldId id="280" r:id="rId40"/>
    <p:sldId id="449" r:id="rId41"/>
    <p:sldId id="281" r:id="rId42"/>
    <p:sldId id="282" r:id="rId43"/>
    <p:sldId id="444" r:id="rId44"/>
    <p:sldId id="448" r:id="rId45"/>
    <p:sldId id="413" r:id="rId46"/>
    <p:sldId id="440" r:id="rId47"/>
    <p:sldId id="441" r:id="rId4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9C5BCD"/>
    <a:srgbClr val="007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A40802-377E-4E79-B448-ACFDA053DAE5}" v="4" dt="2021-11-16T20:35:05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63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a Kors Tiberio" userId="S::ctiberio@sp.gov.br::c5ef4d1d-d531-4821-a8c7-2386bf67cba6" providerId="AD" clId="Web-{1AFC055D-E831-4FEB-B751-978B7AEE5F5C}"/>
    <pc:docChg chg="modSld">
      <pc:chgData name="Carolina Kors Tiberio" userId="S::ctiberio@sp.gov.br::c5ef4d1d-d531-4821-a8c7-2386bf67cba6" providerId="AD" clId="Web-{1AFC055D-E831-4FEB-B751-978B7AEE5F5C}" dt="2021-10-19T20:22:47.510" v="0" actId="20577"/>
      <pc:docMkLst>
        <pc:docMk/>
      </pc:docMkLst>
      <pc:sldChg chg="modSp">
        <pc:chgData name="Carolina Kors Tiberio" userId="S::ctiberio@sp.gov.br::c5ef4d1d-d531-4821-a8c7-2386bf67cba6" providerId="AD" clId="Web-{1AFC055D-E831-4FEB-B751-978B7AEE5F5C}" dt="2021-10-19T20:22:47.510" v="0" actId="20577"/>
        <pc:sldMkLst>
          <pc:docMk/>
          <pc:sldMk cId="1824858604" sldId="259"/>
        </pc:sldMkLst>
        <pc:spChg chg="mod">
          <ac:chgData name="Carolina Kors Tiberio" userId="S::ctiberio@sp.gov.br::c5ef4d1d-d531-4821-a8c7-2386bf67cba6" providerId="AD" clId="Web-{1AFC055D-E831-4FEB-B751-978B7AEE5F5C}" dt="2021-10-19T20:22:47.510" v="0" actId="20577"/>
          <ac:spMkLst>
            <pc:docMk/>
            <pc:sldMk cId="1824858604" sldId="259"/>
            <ac:spMk id="3" creationId="{5FCBF47C-4083-4E33-B312-902C475BB4E3}"/>
          </ac:spMkLst>
        </pc:spChg>
      </pc:sldChg>
    </pc:docChg>
  </pc:docChgLst>
  <pc:docChgLst>
    <pc:chgData name="Carolina Kors Tiberio" userId="S::ctiberio@sp.gov.br::c5ef4d1d-d531-4821-a8c7-2386bf67cba6" providerId="AD" clId="Web-{7457222A-545B-4E0A-8522-FB3F91A4DA49}"/>
    <pc:docChg chg="modSld">
      <pc:chgData name="Carolina Kors Tiberio" userId="S::ctiberio@sp.gov.br::c5ef4d1d-d531-4821-a8c7-2386bf67cba6" providerId="AD" clId="Web-{7457222A-545B-4E0A-8522-FB3F91A4DA49}" dt="2021-10-25T14:57:07.399" v="1"/>
      <pc:docMkLst>
        <pc:docMk/>
      </pc:docMkLst>
      <pc:sldChg chg="modSp">
        <pc:chgData name="Carolina Kors Tiberio" userId="S::ctiberio@sp.gov.br::c5ef4d1d-d531-4821-a8c7-2386bf67cba6" providerId="AD" clId="Web-{7457222A-545B-4E0A-8522-FB3F91A4DA49}" dt="2021-10-25T14:57:07.399" v="1"/>
        <pc:sldMkLst>
          <pc:docMk/>
          <pc:sldMk cId="1872099955" sldId="288"/>
        </pc:sldMkLst>
        <pc:spChg chg="mod">
          <ac:chgData name="Carolina Kors Tiberio" userId="S::ctiberio@sp.gov.br::c5ef4d1d-d531-4821-a8c7-2386bf67cba6" providerId="AD" clId="Web-{7457222A-545B-4E0A-8522-FB3F91A4DA49}" dt="2021-10-25T14:57:07.399" v="1"/>
          <ac:spMkLst>
            <pc:docMk/>
            <pc:sldMk cId="1872099955" sldId="288"/>
            <ac:spMk id="2" creationId="{00000000-0000-0000-0000-000000000000}"/>
          </ac:spMkLst>
        </pc:spChg>
      </pc:sldChg>
    </pc:docChg>
  </pc:docChgLst>
  <pc:docChgLst>
    <pc:chgData name="Gustavo Casoni da Rocha" userId="eacb5ee5-cbf2-425b-824a-dab805531799" providerId="ADAL" clId="{32800C4D-A9D0-4FEA-91AC-AF261A0E4591}"/>
    <pc:docChg chg="undo custSel addSld delSld modSld sldOrd">
      <pc:chgData name="Gustavo Casoni da Rocha" userId="eacb5ee5-cbf2-425b-824a-dab805531799" providerId="ADAL" clId="{32800C4D-A9D0-4FEA-91AC-AF261A0E4591}" dt="2021-11-16T19:11:58.144" v="8796" actId="478"/>
      <pc:docMkLst>
        <pc:docMk/>
      </pc:docMkLst>
      <pc:sldChg chg="addSp delSp modSp mod">
        <pc:chgData name="Gustavo Casoni da Rocha" userId="eacb5ee5-cbf2-425b-824a-dab805531799" providerId="ADAL" clId="{32800C4D-A9D0-4FEA-91AC-AF261A0E4591}" dt="2021-11-09T11:30:29.950" v="7104" actId="20577"/>
        <pc:sldMkLst>
          <pc:docMk/>
          <pc:sldMk cId="3081876089" sldId="257"/>
        </pc:sldMkLst>
        <pc:spChg chg="mod">
          <ac:chgData name="Gustavo Casoni da Rocha" userId="eacb5ee5-cbf2-425b-824a-dab805531799" providerId="ADAL" clId="{32800C4D-A9D0-4FEA-91AC-AF261A0E4591}" dt="2021-11-09T11:30:29.950" v="7104" actId="20577"/>
          <ac:spMkLst>
            <pc:docMk/>
            <pc:sldMk cId="3081876089" sldId="257"/>
            <ac:spMk id="3" creationId="{5FCBF47C-4083-4E33-B312-902C475BB4E3}"/>
          </ac:spMkLst>
        </pc:spChg>
        <pc:picChg chg="add del mod">
          <ac:chgData name="Gustavo Casoni da Rocha" userId="eacb5ee5-cbf2-425b-824a-dab805531799" providerId="ADAL" clId="{32800C4D-A9D0-4FEA-91AC-AF261A0E4591}" dt="2021-10-25T15:35:47.830" v="3919"/>
          <ac:picMkLst>
            <pc:docMk/>
            <pc:sldMk cId="3081876089" sldId="257"/>
            <ac:picMk id="5" creationId="{393A97DF-42E3-4572-8176-683382F66253}"/>
          </ac:picMkLst>
        </pc:picChg>
      </pc:sldChg>
      <pc:sldChg chg="modSp mod">
        <pc:chgData name="Gustavo Casoni da Rocha" userId="eacb5ee5-cbf2-425b-824a-dab805531799" providerId="ADAL" clId="{32800C4D-A9D0-4FEA-91AC-AF261A0E4591}" dt="2021-10-19T14:13:00.663" v="1403" actId="1076"/>
        <pc:sldMkLst>
          <pc:docMk/>
          <pc:sldMk cId="3081531630" sldId="258"/>
        </pc:sldMkLst>
        <pc:spChg chg="mod">
          <ac:chgData name="Gustavo Casoni da Rocha" userId="eacb5ee5-cbf2-425b-824a-dab805531799" providerId="ADAL" clId="{32800C4D-A9D0-4FEA-91AC-AF261A0E4591}" dt="2021-10-19T14:10:31.320" v="1234" actId="20577"/>
          <ac:spMkLst>
            <pc:docMk/>
            <pc:sldMk cId="3081531630" sldId="258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12:08.511" v="1400" actId="2710"/>
          <ac:spMkLst>
            <pc:docMk/>
            <pc:sldMk cId="3081531630" sldId="258"/>
            <ac:spMk id="3" creationId="{5FCBF47C-4083-4E33-B312-902C475BB4E3}"/>
          </ac:spMkLst>
        </pc:spChg>
        <pc:picChg chg="mod">
          <ac:chgData name="Gustavo Casoni da Rocha" userId="eacb5ee5-cbf2-425b-824a-dab805531799" providerId="ADAL" clId="{32800C4D-A9D0-4FEA-91AC-AF261A0E4591}" dt="2021-10-19T14:13:00.663" v="1403" actId="1076"/>
          <ac:picMkLst>
            <pc:docMk/>
            <pc:sldMk cId="3081531630" sldId="258"/>
            <ac:picMk id="4" creationId="{45520F38-B06F-4529-AB43-2B8DA63620D0}"/>
          </ac:picMkLst>
        </pc:picChg>
      </pc:sldChg>
      <pc:sldChg chg="addSp modSp mod">
        <pc:chgData name="Gustavo Casoni da Rocha" userId="eacb5ee5-cbf2-425b-824a-dab805531799" providerId="ADAL" clId="{32800C4D-A9D0-4FEA-91AC-AF261A0E4591}" dt="2021-11-09T11:42:19.424" v="7265" actId="207"/>
        <pc:sldMkLst>
          <pc:docMk/>
          <pc:sldMk cId="1824858604" sldId="259"/>
        </pc:sldMkLst>
        <pc:spChg chg="mod">
          <ac:chgData name="Gustavo Casoni da Rocha" userId="eacb5ee5-cbf2-425b-824a-dab805531799" providerId="ADAL" clId="{32800C4D-A9D0-4FEA-91AC-AF261A0E4591}" dt="2021-10-19T14:10:25.802" v="1224" actId="6549"/>
          <ac:spMkLst>
            <pc:docMk/>
            <pc:sldMk cId="1824858604" sldId="259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13:54.135" v="1500" actId="20577"/>
          <ac:spMkLst>
            <pc:docMk/>
            <pc:sldMk cId="1824858604" sldId="259"/>
            <ac:spMk id="3" creationId="{5FCBF47C-4083-4E33-B312-902C475BB4E3}"/>
          </ac:spMkLst>
        </pc:spChg>
        <pc:spChg chg="mod">
          <ac:chgData name="Gustavo Casoni da Rocha" userId="eacb5ee5-cbf2-425b-824a-dab805531799" providerId="ADAL" clId="{32800C4D-A9D0-4FEA-91AC-AF261A0E4591}" dt="2021-11-09T11:42:05.851" v="7260" actId="20577"/>
          <ac:spMkLst>
            <pc:docMk/>
            <pc:sldMk cId="1824858604" sldId="259"/>
            <ac:spMk id="8" creationId="{8887672D-A355-4902-81C7-7FEC32F6B651}"/>
          </ac:spMkLst>
        </pc:spChg>
        <pc:picChg chg="add mod">
          <ac:chgData name="Gustavo Casoni da Rocha" userId="eacb5ee5-cbf2-425b-824a-dab805531799" providerId="ADAL" clId="{32800C4D-A9D0-4FEA-91AC-AF261A0E4591}" dt="2021-11-09T11:42:19.424" v="7265" actId="207"/>
          <ac:picMkLst>
            <pc:docMk/>
            <pc:sldMk cId="1824858604" sldId="259"/>
            <ac:picMk id="3" creationId="{C54F9C60-F90C-4912-8572-BAAB254F1AA7}"/>
          </ac:picMkLst>
        </pc:picChg>
      </pc:sldChg>
      <pc:sldChg chg="modSp add mod">
        <pc:chgData name="Gustavo Casoni da Rocha" userId="eacb5ee5-cbf2-425b-824a-dab805531799" providerId="ADAL" clId="{32800C4D-A9D0-4FEA-91AC-AF261A0E4591}" dt="2021-10-19T11:15:13.621" v="942" actId="6549"/>
        <pc:sldMkLst>
          <pc:docMk/>
          <pc:sldMk cId="4229670351" sldId="260"/>
        </pc:sldMkLst>
        <pc:spChg chg="mod">
          <ac:chgData name="Gustavo Casoni da Rocha" userId="eacb5ee5-cbf2-425b-824a-dab805531799" providerId="ADAL" clId="{32800C4D-A9D0-4FEA-91AC-AF261A0E4591}" dt="2021-10-07T16:13:25.703" v="211" actId="20577"/>
          <ac:spMkLst>
            <pc:docMk/>
            <pc:sldMk cId="4229670351" sldId="260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1:15:13.621" v="942" actId="6549"/>
          <ac:spMkLst>
            <pc:docMk/>
            <pc:sldMk cId="4229670351" sldId="260"/>
            <ac:spMk id="3" creationId="{5FCBF47C-4083-4E33-B312-902C475BB4E3}"/>
          </ac:spMkLst>
        </pc:spChg>
      </pc:sldChg>
      <pc:sldChg chg="addSp delSp modSp add mod">
        <pc:chgData name="Gustavo Casoni da Rocha" userId="eacb5ee5-cbf2-425b-824a-dab805531799" providerId="ADAL" clId="{32800C4D-A9D0-4FEA-91AC-AF261A0E4591}" dt="2021-10-25T15:40:48.771" v="4000" actId="14826"/>
        <pc:sldMkLst>
          <pc:docMk/>
          <pc:sldMk cId="2283548645" sldId="261"/>
        </pc:sldMkLst>
        <pc:spChg chg="del mod">
          <ac:chgData name="Gustavo Casoni da Rocha" userId="eacb5ee5-cbf2-425b-824a-dab805531799" providerId="ADAL" clId="{32800C4D-A9D0-4FEA-91AC-AF261A0E4591}" dt="2021-10-19T14:03:15.898" v="1081" actId="478"/>
          <ac:spMkLst>
            <pc:docMk/>
            <pc:sldMk cId="2283548645" sldId="261"/>
            <ac:spMk id="2" creationId="{3E5C47B0-C67B-484D-A0E7-9C833A3DA110}"/>
          </ac:spMkLst>
        </pc:spChg>
        <pc:spChg chg="del">
          <ac:chgData name="Gustavo Casoni da Rocha" userId="eacb5ee5-cbf2-425b-824a-dab805531799" providerId="ADAL" clId="{32800C4D-A9D0-4FEA-91AC-AF261A0E4591}" dt="2021-10-07T16:18:18.928" v="631" actId="478"/>
          <ac:spMkLst>
            <pc:docMk/>
            <pc:sldMk cId="2283548645" sldId="261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07T16:18:20.579" v="632" actId="478"/>
          <ac:spMkLst>
            <pc:docMk/>
            <pc:sldMk cId="2283548645" sldId="261"/>
            <ac:spMk id="5" creationId="{08A6E905-C6FB-4091-B38C-767AFBF09EB2}"/>
          </ac:spMkLst>
        </pc:spChg>
        <pc:spChg chg="add del mod">
          <ac:chgData name="Gustavo Casoni da Rocha" userId="eacb5ee5-cbf2-425b-824a-dab805531799" providerId="ADAL" clId="{32800C4D-A9D0-4FEA-91AC-AF261A0E4591}" dt="2021-10-19T14:03:21.645" v="1082" actId="478"/>
          <ac:spMkLst>
            <pc:docMk/>
            <pc:sldMk cId="2283548645" sldId="261"/>
            <ac:spMk id="6" creationId="{72B5D239-93F5-433F-A462-D70EFB151D42}"/>
          </ac:spMkLst>
        </pc:spChg>
        <pc:picChg chg="add mod">
          <ac:chgData name="Gustavo Casoni da Rocha" userId="eacb5ee5-cbf2-425b-824a-dab805531799" providerId="ADAL" clId="{32800C4D-A9D0-4FEA-91AC-AF261A0E4591}" dt="2021-10-25T15:40:48.771" v="4000" actId="14826"/>
          <ac:picMkLst>
            <pc:docMk/>
            <pc:sldMk cId="2283548645" sldId="261"/>
            <ac:picMk id="4" creationId="{3CC5F690-D09E-42F3-ABA3-0AA6824EABF2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0-19T14:47:01.297" v="2084" actId="20577"/>
        <pc:sldMkLst>
          <pc:docMk/>
          <pc:sldMk cId="4109271697" sldId="262"/>
        </pc:sldMkLst>
        <pc:spChg chg="mod">
          <ac:chgData name="Gustavo Casoni da Rocha" userId="eacb5ee5-cbf2-425b-824a-dab805531799" providerId="ADAL" clId="{32800C4D-A9D0-4FEA-91AC-AF261A0E4591}" dt="2021-10-19T14:46:46.450" v="2073" actId="20577"/>
          <ac:spMkLst>
            <pc:docMk/>
            <pc:sldMk cId="4109271697" sldId="262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47:01.297" v="2084" actId="20577"/>
          <ac:spMkLst>
            <pc:docMk/>
            <pc:sldMk cId="4109271697" sldId="262"/>
            <ac:spMk id="3" creationId="{5FCBF47C-4083-4E33-B312-902C475BB4E3}"/>
          </ac:spMkLst>
        </pc:spChg>
        <pc:picChg chg="add del">
          <ac:chgData name="Gustavo Casoni da Rocha" userId="eacb5ee5-cbf2-425b-824a-dab805531799" providerId="ADAL" clId="{32800C4D-A9D0-4FEA-91AC-AF261A0E4591}" dt="2021-10-19T13:52:45.490" v="1014" actId="478"/>
          <ac:picMkLst>
            <pc:docMk/>
            <pc:sldMk cId="4109271697" sldId="262"/>
            <ac:picMk id="5" creationId="{8BAECE87-60A9-4545-9DEB-CBA3B00AACBD}"/>
          </ac:picMkLst>
        </pc:picChg>
      </pc:sldChg>
      <pc:sldChg chg="addSp delSp modSp add del mod">
        <pc:chgData name="Gustavo Casoni da Rocha" userId="eacb5ee5-cbf2-425b-824a-dab805531799" providerId="ADAL" clId="{32800C4D-A9D0-4FEA-91AC-AF261A0E4591}" dt="2021-10-19T14:54:51.973" v="2308" actId="47"/>
        <pc:sldMkLst>
          <pc:docMk/>
          <pc:sldMk cId="4140648592" sldId="263"/>
        </pc:sldMkLst>
        <pc:spChg chg="mod">
          <ac:chgData name="Gustavo Casoni da Rocha" userId="eacb5ee5-cbf2-425b-824a-dab805531799" providerId="ADAL" clId="{32800C4D-A9D0-4FEA-91AC-AF261A0E4591}" dt="2021-10-19T14:42:20.391" v="1965" actId="1076"/>
          <ac:spMkLst>
            <pc:docMk/>
            <pc:sldMk cId="4140648592" sldId="263"/>
            <ac:spMk id="2" creationId="{3E5C47B0-C67B-484D-A0E7-9C833A3DA110}"/>
          </ac:spMkLst>
        </pc:spChg>
        <pc:spChg chg="del">
          <ac:chgData name="Gustavo Casoni da Rocha" userId="eacb5ee5-cbf2-425b-824a-dab805531799" providerId="ADAL" clId="{32800C4D-A9D0-4FEA-91AC-AF261A0E4591}" dt="2021-10-07T16:19:02.132" v="700" actId="478"/>
          <ac:spMkLst>
            <pc:docMk/>
            <pc:sldMk cId="4140648592" sldId="263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07T16:19:04.737" v="701" actId="478"/>
          <ac:spMkLst>
            <pc:docMk/>
            <pc:sldMk cId="4140648592" sldId="263"/>
            <ac:spMk id="5" creationId="{604051CD-843E-44E8-86C6-212E5339E5CA}"/>
          </ac:spMkLst>
        </pc:spChg>
        <pc:spChg chg="add mod">
          <ac:chgData name="Gustavo Casoni da Rocha" userId="eacb5ee5-cbf2-425b-824a-dab805531799" providerId="ADAL" clId="{32800C4D-A9D0-4FEA-91AC-AF261A0E4591}" dt="2021-10-19T14:41:01.678" v="1946" actId="207"/>
          <ac:spMkLst>
            <pc:docMk/>
            <pc:sldMk cId="4140648592" sldId="263"/>
            <ac:spMk id="6" creationId="{4443222A-7173-4BDD-8A3E-8F68775B4085}"/>
          </ac:spMkLst>
        </pc:spChg>
        <pc:spChg chg="add mod">
          <ac:chgData name="Gustavo Casoni da Rocha" userId="eacb5ee5-cbf2-425b-824a-dab805531799" providerId="ADAL" clId="{32800C4D-A9D0-4FEA-91AC-AF261A0E4591}" dt="2021-10-19T14:41:01.678" v="1946" actId="207"/>
          <ac:spMkLst>
            <pc:docMk/>
            <pc:sldMk cId="4140648592" sldId="263"/>
            <ac:spMk id="7" creationId="{DAB4A4FD-C946-443E-B3F5-EA73E624B9AD}"/>
          </ac:spMkLst>
        </pc:spChg>
        <pc:spChg chg="add mod">
          <ac:chgData name="Gustavo Casoni da Rocha" userId="eacb5ee5-cbf2-425b-824a-dab805531799" providerId="ADAL" clId="{32800C4D-A9D0-4FEA-91AC-AF261A0E4591}" dt="2021-10-19T14:41:01.678" v="1946" actId="207"/>
          <ac:spMkLst>
            <pc:docMk/>
            <pc:sldMk cId="4140648592" sldId="263"/>
            <ac:spMk id="8" creationId="{358B4695-6A4E-4820-8F9B-5AEE49A60313}"/>
          </ac:spMkLst>
        </pc:spChg>
        <pc:spChg chg="add del mod">
          <ac:chgData name="Gustavo Casoni da Rocha" userId="eacb5ee5-cbf2-425b-824a-dab805531799" providerId="ADAL" clId="{32800C4D-A9D0-4FEA-91AC-AF261A0E4591}" dt="2021-10-19T14:46:19.679" v="2053" actId="478"/>
          <ac:spMkLst>
            <pc:docMk/>
            <pc:sldMk cId="4140648592" sldId="263"/>
            <ac:spMk id="9" creationId="{0A6A56F2-55C6-4345-A9C9-8A5B35C0B8D5}"/>
          </ac:spMkLst>
        </pc:spChg>
        <pc:spChg chg="add del mod ord">
          <ac:chgData name="Gustavo Casoni da Rocha" userId="eacb5ee5-cbf2-425b-824a-dab805531799" providerId="ADAL" clId="{32800C4D-A9D0-4FEA-91AC-AF261A0E4591}" dt="2021-10-19T14:46:15.237" v="2049" actId="478"/>
          <ac:spMkLst>
            <pc:docMk/>
            <pc:sldMk cId="4140648592" sldId="263"/>
            <ac:spMk id="10" creationId="{EFB6E732-8825-4493-A725-8598B6709CA5}"/>
          </ac:spMkLst>
        </pc:spChg>
        <pc:spChg chg="add del mod">
          <ac:chgData name="Gustavo Casoni da Rocha" userId="eacb5ee5-cbf2-425b-824a-dab805531799" providerId="ADAL" clId="{32800C4D-A9D0-4FEA-91AC-AF261A0E4591}" dt="2021-10-19T14:42:17.683" v="1963" actId="478"/>
          <ac:spMkLst>
            <pc:docMk/>
            <pc:sldMk cId="4140648592" sldId="263"/>
            <ac:spMk id="11" creationId="{B3015C65-DA9A-4725-9103-472B54196F28}"/>
          </ac:spMkLst>
        </pc:spChg>
        <pc:spChg chg="add del mod">
          <ac:chgData name="Gustavo Casoni da Rocha" userId="eacb5ee5-cbf2-425b-824a-dab805531799" providerId="ADAL" clId="{32800C4D-A9D0-4FEA-91AC-AF261A0E4591}" dt="2021-10-19T14:33:15.585" v="1697"/>
          <ac:spMkLst>
            <pc:docMk/>
            <pc:sldMk cId="4140648592" sldId="263"/>
            <ac:spMk id="31" creationId="{4A8A3124-1C86-480D-A104-1D42A4D02D84}"/>
          </ac:spMkLst>
        </pc:spChg>
        <pc:spChg chg="add del mod ord">
          <ac:chgData name="Gustavo Casoni da Rocha" userId="eacb5ee5-cbf2-425b-824a-dab805531799" providerId="ADAL" clId="{32800C4D-A9D0-4FEA-91AC-AF261A0E4591}" dt="2021-10-19T14:46:15.237" v="2049" actId="478"/>
          <ac:spMkLst>
            <pc:docMk/>
            <pc:sldMk cId="4140648592" sldId="263"/>
            <ac:spMk id="32" creationId="{966B6388-518C-4860-AB96-753B2237007B}"/>
          </ac:spMkLst>
        </pc:spChg>
        <pc:spChg chg="add del mod">
          <ac:chgData name="Gustavo Casoni da Rocha" userId="eacb5ee5-cbf2-425b-824a-dab805531799" providerId="ADAL" clId="{32800C4D-A9D0-4FEA-91AC-AF261A0E4591}" dt="2021-10-19T14:42:23.337" v="1967" actId="478"/>
          <ac:spMkLst>
            <pc:docMk/>
            <pc:sldMk cId="4140648592" sldId="263"/>
            <ac:spMk id="34" creationId="{C3D7C798-0DC3-455C-B0A1-C6E90145AACF}"/>
          </ac:spMkLst>
        </pc:spChg>
        <pc:spChg chg="add del mod">
          <ac:chgData name="Gustavo Casoni da Rocha" userId="eacb5ee5-cbf2-425b-824a-dab805531799" providerId="ADAL" clId="{32800C4D-A9D0-4FEA-91AC-AF261A0E4591}" dt="2021-10-19T14:46:15.237" v="2049" actId="478"/>
          <ac:spMkLst>
            <pc:docMk/>
            <pc:sldMk cId="4140648592" sldId="263"/>
            <ac:spMk id="38" creationId="{E7106C08-061E-46A8-B998-1026054CD74D}"/>
          </ac:spMkLst>
        </pc:spChg>
        <pc:spChg chg="add del mod">
          <ac:chgData name="Gustavo Casoni da Rocha" userId="eacb5ee5-cbf2-425b-824a-dab805531799" providerId="ADAL" clId="{32800C4D-A9D0-4FEA-91AC-AF261A0E4591}" dt="2021-10-19T14:46:15.237" v="2049" actId="478"/>
          <ac:spMkLst>
            <pc:docMk/>
            <pc:sldMk cId="4140648592" sldId="263"/>
            <ac:spMk id="51" creationId="{E8D4DEF2-8B77-4824-BEF6-366F9A94B4F9}"/>
          </ac:spMkLst>
        </pc:spChg>
        <pc:spChg chg="add del mod">
          <ac:chgData name="Gustavo Casoni da Rocha" userId="eacb5ee5-cbf2-425b-824a-dab805531799" providerId="ADAL" clId="{32800C4D-A9D0-4FEA-91AC-AF261A0E4591}" dt="2021-10-19T14:46:15.237" v="2049" actId="478"/>
          <ac:spMkLst>
            <pc:docMk/>
            <pc:sldMk cId="4140648592" sldId="263"/>
            <ac:spMk id="52" creationId="{D953A67A-65E7-4315-A8C7-8CB046478E62}"/>
          </ac:spMkLst>
        </pc:spChg>
        <pc:spChg chg="add del mod">
          <ac:chgData name="Gustavo Casoni da Rocha" userId="eacb5ee5-cbf2-425b-824a-dab805531799" providerId="ADAL" clId="{32800C4D-A9D0-4FEA-91AC-AF261A0E4591}" dt="2021-10-19T14:43:41.424" v="2032" actId="478"/>
          <ac:spMkLst>
            <pc:docMk/>
            <pc:sldMk cId="4140648592" sldId="263"/>
            <ac:spMk id="54" creationId="{52FB3E51-C1A1-4F4B-9DC5-9281977EAC4A}"/>
          </ac:spMkLst>
        </pc:spChg>
        <pc:spChg chg="add del mod">
          <ac:chgData name="Gustavo Casoni da Rocha" userId="eacb5ee5-cbf2-425b-824a-dab805531799" providerId="ADAL" clId="{32800C4D-A9D0-4FEA-91AC-AF261A0E4591}" dt="2021-10-19T14:53:53.130" v="2272"/>
          <ac:spMkLst>
            <pc:docMk/>
            <pc:sldMk cId="4140648592" sldId="263"/>
            <ac:spMk id="55" creationId="{69696FA3-8949-4055-8C1C-B36795764BD5}"/>
          </ac:spMkLst>
        </pc:spChg>
        <pc:picChg chg="add del mod">
          <ac:chgData name="Gustavo Casoni da Rocha" userId="eacb5ee5-cbf2-425b-824a-dab805531799" providerId="ADAL" clId="{32800C4D-A9D0-4FEA-91AC-AF261A0E4591}" dt="2021-10-19T14:30:26.630" v="1652" actId="478"/>
          <ac:picMkLst>
            <pc:docMk/>
            <pc:sldMk cId="4140648592" sldId="263"/>
            <ac:picMk id="12" creationId="{6AE75505-4953-4791-9E3E-1E02A274B106}"/>
          </ac:picMkLst>
        </pc:picChg>
        <pc:cxnChg chg="add del mod">
          <ac:chgData name="Gustavo Casoni da Rocha" userId="eacb5ee5-cbf2-425b-824a-dab805531799" providerId="ADAL" clId="{32800C4D-A9D0-4FEA-91AC-AF261A0E4591}" dt="2021-10-19T14:31:13.959" v="1658" actId="478"/>
          <ac:cxnSpMkLst>
            <pc:docMk/>
            <pc:sldMk cId="4140648592" sldId="263"/>
            <ac:cxnSpMk id="5" creationId="{4F699710-B497-4B12-98A7-6208B49B5E3C}"/>
          </ac:cxnSpMkLst>
        </pc:cxnChg>
        <pc:cxnChg chg="add mod ord">
          <ac:chgData name="Gustavo Casoni da Rocha" userId="eacb5ee5-cbf2-425b-824a-dab805531799" providerId="ADAL" clId="{32800C4D-A9D0-4FEA-91AC-AF261A0E4591}" dt="2021-10-19T14:41:50.520" v="1956" actId="166"/>
          <ac:cxnSpMkLst>
            <pc:docMk/>
            <pc:sldMk cId="4140648592" sldId="263"/>
            <ac:cxnSpMk id="13" creationId="{74AF24E8-20D8-47D5-B580-406C87F3EEB3}"/>
          </ac:cxnSpMkLst>
        </pc:cxnChg>
        <pc:cxnChg chg="add mod">
          <ac:chgData name="Gustavo Casoni da Rocha" userId="eacb5ee5-cbf2-425b-824a-dab805531799" providerId="ADAL" clId="{32800C4D-A9D0-4FEA-91AC-AF261A0E4591}" dt="2021-10-19T14:44:11.789" v="2033" actId="1582"/>
          <ac:cxnSpMkLst>
            <pc:docMk/>
            <pc:sldMk cId="4140648592" sldId="263"/>
            <ac:cxnSpMk id="15" creationId="{3CD5F6D7-D985-4FCC-972A-8945CFDEF4E2}"/>
          </ac:cxnSpMkLst>
        </pc:cxnChg>
        <pc:cxnChg chg="add mod">
          <ac:chgData name="Gustavo Casoni da Rocha" userId="eacb5ee5-cbf2-425b-824a-dab805531799" providerId="ADAL" clId="{32800C4D-A9D0-4FEA-91AC-AF261A0E4591}" dt="2021-10-19T14:44:11.789" v="2033" actId="1582"/>
          <ac:cxnSpMkLst>
            <pc:docMk/>
            <pc:sldMk cId="4140648592" sldId="263"/>
            <ac:cxnSpMk id="17" creationId="{55D3C8A3-1231-4077-ADAA-3F8358338743}"/>
          </ac:cxnSpMkLst>
        </pc:cxnChg>
        <pc:cxnChg chg="add mod">
          <ac:chgData name="Gustavo Casoni da Rocha" userId="eacb5ee5-cbf2-425b-824a-dab805531799" providerId="ADAL" clId="{32800C4D-A9D0-4FEA-91AC-AF261A0E4591}" dt="2021-10-19T14:44:11.789" v="2033" actId="1582"/>
          <ac:cxnSpMkLst>
            <pc:docMk/>
            <pc:sldMk cId="4140648592" sldId="263"/>
            <ac:cxnSpMk id="20" creationId="{C836AF73-B7BE-4302-94AB-B197FF3D043D}"/>
          </ac:cxnSpMkLst>
        </pc:cxnChg>
        <pc:cxnChg chg="add del mod">
          <ac:chgData name="Gustavo Casoni da Rocha" userId="eacb5ee5-cbf2-425b-824a-dab805531799" providerId="ADAL" clId="{32800C4D-A9D0-4FEA-91AC-AF261A0E4591}" dt="2021-10-19T14:46:20.380" v="2054" actId="478"/>
          <ac:cxnSpMkLst>
            <pc:docMk/>
            <pc:sldMk cId="4140648592" sldId="263"/>
            <ac:cxnSpMk id="22" creationId="{ABE0B9D4-5188-479A-AD48-ABC7F1AD1C4E}"/>
          </ac:cxnSpMkLst>
        </pc:cxnChg>
        <pc:cxnChg chg="add del mod">
          <ac:chgData name="Gustavo Casoni da Rocha" userId="eacb5ee5-cbf2-425b-824a-dab805531799" providerId="ADAL" clId="{32800C4D-A9D0-4FEA-91AC-AF261A0E4591}" dt="2021-10-19T14:37:29.120" v="1936" actId="478"/>
          <ac:cxnSpMkLst>
            <pc:docMk/>
            <pc:sldMk cId="4140648592" sldId="263"/>
            <ac:cxnSpMk id="25" creationId="{72A3053F-3844-4C0C-AE7F-2A87A9FC91FF}"/>
          </ac:cxnSpMkLst>
        </pc:cxnChg>
        <pc:cxnChg chg="add del mod">
          <ac:chgData name="Gustavo Casoni da Rocha" userId="eacb5ee5-cbf2-425b-824a-dab805531799" providerId="ADAL" clId="{32800C4D-A9D0-4FEA-91AC-AF261A0E4591}" dt="2021-10-19T14:42:16.918" v="1962" actId="478"/>
          <ac:cxnSpMkLst>
            <pc:docMk/>
            <pc:sldMk cId="4140648592" sldId="263"/>
            <ac:cxnSpMk id="29" creationId="{6FA5D2B8-1B26-4D55-926D-4A0A340F1750}"/>
          </ac:cxnSpMkLst>
        </pc:cxnChg>
        <pc:cxnChg chg="add del mod">
          <ac:chgData name="Gustavo Casoni da Rocha" userId="eacb5ee5-cbf2-425b-824a-dab805531799" providerId="ADAL" clId="{32800C4D-A9D0-4FEA-91AC-AF261A0E4591}" dt="2021-10-19T14:37:29.120" v="1936" actId="478"/>
          <ac:cxnSpMkLst>
            <pc:docMk/>
            <pc:sldMk cId="4140648592" sldId="263"/>
            <ac:cxnSpMk id="33" creationId="{A1189DEB-CA8A-4632-B87D-5457AE872BA8}"/>
          </ac:cxnSpMkLst>
        </pc:cxnChg>
        <pc:cxnChg chg="add del mod">
          <ac:chgData name="Gustavo Casoni da Rocha" userId="eacb5ee5-cbf2-425b-824a-dab805531799" providerId="ADAL" clId="{32800C4D-A9D0-4FEA-91AC-AF261A0E4591}" dt="2021-10-19T14:42:22.266" v="1966" actId="478"/>
          <ac:cxnSpMkLst>
            <pc:docMk/>
            <pc:sldMk cId="4140648592" sldId="263"/>
            <ac:cxnSpMk id="35" creationId="{7BE5C625-E113-4F26-B9AB-6693196FB74E}"/>
          </ac:cxnSpMkLst>
        </pc:cxnChg>
        <pc:cxnChg chg="add del mod">
          <ac:chgData name="Gustavo Casoni da Rocha" userId="eacb5ee5-cbf2-425b-824a-dab805531799" providerId="ADAL" clId="{32800C4D-A9D0-4FEA-91AC-AF261A0E4591}" dt="2021-10-19T14:46:17.990" v="2052" actId="478"/>
          <ac:cxnSpMkLst>
            <pc:docMk/>
            <pc:sldMk cId="4140648592" sldId="263"/>
            <ac:cxnSpMk id="39" creationId="{5A39B23E-1ED1-48B3-873B-7B1522957502}"/>
          </ac:cxnSpMkLst>
        </pc:cxnChg>
        <pc:cxnChg chg="add del mod">
          <ac:chgData name="Gustavo Casoni da Rocha" userId="eacb5ee5-cbf2-425b-824a-dab805531799" providerId="ADAL" clId="{32800C4D-A9D0-4FEA-91AC-AF261A0E4591}" dt="2021-10-19T14:46:17.142" v="2051" actId="478"/>
          <ac:cxnSpMkLst>
            <pc:docMk/>
            <pc:sldMk cId="4140648592" sldId="263"/>
            <ac:cxnSpMk id="47" creationId="{2E167CE7-DBEF-4A47-9474-C12E49A5C903}"/>
          </ac:cxnSpMkLst>
        </pc:cxnChg>
        <pc:cxnChg chg="add del mod">
          <ac:chgData name="Gustavo Casoni da Rocha" userId="eacb5ee5-cbf2-425b-824a-dab805531799" providerId="ADAL" clId="{32800C4D-A9D0-4FEA-91AC-AF261A0E4591}" dt="2021-10-19T14:46:16.356" v="2050" actId="478"/>
          <ac:cxnSpMkLst>
            <pc:docMk/>
            <pc:sldMk cId="4140648592" sldId="263"/>
            <ac:cxnSpMk id="50" creationId="{B2AAA2C3-4546-45D8-864C-7D29B3FA198F}"/>
          </ac:cxnSpMkLst>
        </pc:cxnChg>
        <pc:cxnChg chg="add del mod">
          <ac:chgData name="Gustavo Casoni da Rocha" userId="eacb5ee5-cbf2-425b-824a-dab805531799" providerId="ADAL" clId="{32800C4D-A9D0-4FEA-91AC-AF261A0E4591}" dt="2021-10-19T14:53:53.130" v="2272"/>
          <ac:cxnSpMkLst>
            <pc:docMk/>
            <pc:sldMk cId="4140648592" sldId="263"/>
            <ac:cxnSpMk id="56" creationId="{EFFEEECE-2A1D-48E4-93F1-FE7ED3E195FF}"/>
          </ac:cxnSpMkLst>
        </pc:cxnChg>
      </pc:sldChg>
      <pc:sldChg chg="addSp delSp modSp mod">
        <pc:chgData name="Gustavo Casoni da Rocha" userId="eacb5ee5-cbf2-425b-824a-dab805531799" providerId="ADAL" clId="{32800C4D-A9D0-4FEA-91AC-AF261A0E4591}" dt="2021-11-09T11:40:11.159" v="7215" actId="478"/>
        <pc:sldMkLst>
          <pc:docMk/>
          <pc:sldMk cId="1912371545" sldId="264"/>
        </pc:sldMkLst>
        <pc:spChg chg="add mod">
          <ac:chgData name="Gustavo Casoni da Rocha" userId="eacb5ee5-cbf2-425b-824a-dab805531799" providerId="ADAL" clId="{32800C4D-A9D0-4FEA-91AC-AF261A0E4591}" dt="2021-11-09T11:38:52.533" v="7206" actId="1076"/>
          <ac:spMkLst>
            <pc:docMk/>
            <pc:sldMk cId="1912371545" sldId="264"/>
            <ac:spMk id="2" creationId="{45500178-0DF2-43D1-9AFF-BD653BDFCC5F}"/>
          </ac:spMkLst>
        </pc:spChg>
        <pc:spChg chg="del">
          <ac:chgData name="Gustavo Casoni da Rocha" userId="eacb5ee5-cbf2-425b-824a-dab805531799" providerId="ADAL" clId="{32800C4D-A9D0-4FEA-91AC-AF261A0E4591}" dt="2021-11-09T11:40:11.159" v="7215" actId="478"/>
          <ac:spMkLst>
            <pc:docMk/>
            <pc:sldMk cId="1912371545" sldId="264"/>
            <ac:spMk id="4" creationId="{9F56362F-F726-4B50-A768-FEF923CA8589}"/>
          </ac:spMkLst>
        </pc:spChg>
        <pc:picChg chg="add del mod modCrop">
          <ac:chgData name="Gustavo Casoni da Rocha" userId="eacb5ee5-cbf2-425b-824a-dab805531799" providerId="ADAL" clId="{32800C4D-A9D0-4FEA-91AC-AF261A0E4591}" dt="2021-11-09T11:33:12.168" v="7113" actId="478"/>
          <ac:picMkLst>
            <pc:docMk/>
            <pc:sldMk cId="1912371545" sldId="264"/>
            <ac:picMk id="3" creationId="{C5EC8CDE-8A19-4048-9F7F-713D9D2C6302}"/>
          </ac:picMkLst>
        </pc:picChg>
        <pc:picChg chg="add del mod">
          <ac:chgData name="Gustavo Casoni da Rocha" userId="eacb5ee5-cbf2-425b-824a-dab805531799" providerId="ADAL" clId="{32800C4D-A9D0-4FEA-91AC-AF261A0E4591}" dt="2021-11-09T11:35:57.140" v="7133" actId="478"/>
          <ac:picMkLst>
            <pc:docMk/>
            <pc:sldMk cId="1912371545" sldId="264"/>
            <ac:picMk id="5" creationId="{4C76AA62-FA11-4CCE-AA1C-CB1D2925405F}"/>
          </ac:picMkLst>
        </pc:picChg>
        <pc:picChg chg="mod">
          <ac:chgData name="Gustavo Casoni da Rocha" userId="eacb5ee5-cbf2-425b-824a-dab805531799" providerId="ADAL" clId="{32800C4D-A9D0-4FEA-91AC-AF261A0E4591}" dt="2021-11-09T11:33:16.758" v="7115" actId="1076"/>
          <ac:picMkLst>
            <pc:docMk/>
            <pc:sldMk cId="1912371545" sldId="264"/>
            <ac:picMk id="6" creationId="{A6827768-9F84-488E-8795-C6C564FD3C92}"/>
          </ac:picMkLst>
        </pc:picChg>
        <pc:picChg chg="mod">
          <ac:chgData name="Gustavo Casoni da Rocha" userId="eacb5ee5-cbf2-425b-824a-dab805531799" providerId="ADAL" clId="{32800C4D-A9D0-4FEA-91AC-AF261A0E4591}" dt="2021-11-09T11:34:28.709" v="7116" actId="14100"/>
          <ac:picMkLst>
            <pc:docMk/>
            <pc:sldMk cId="1912371545" sldId="264"/>
            <ac:picMk id="8" creationId="{5977880E-35F5-466D-B84C-6E6393A1BE39}"/>
          </ac:picMkLst>
        </pc:picChg>
        <pc:picChg chg="add mod">
          <ac:chgData name="Gustavo Casoni da Rocha" userId="eacb5ee5-cbf2-425b-824a-dab805531799" providerId="ADAL" clId="{32800C4D-A9D0-4FEA-91AC-AF261A0E4591}" dt="2021-11-09T11:38:07.726" v="7141" actId="1076"/>
          <ac:picMkLst>
            <pc:docMk/>
            <pc:sldMk cId="1912371545" sldId="264"/>
            <ac:picMk id="9" creationId="{ECACD91D-033A-49AA-AEC2-EEC0617215A2}"/>
          </ac:picMkLst>
        </pc:picChg>
        <pc:picChg chg="mod">
          <ac:chgData name="Gustavo Casoni da Rocha" userId="eacb5ee5-cbf2-425b-824a-dab805531799" providerId="ADAL" clId="{32800C4D-A9D0-4FEA-91AC-AF261A0E4591}" dt="2021-10-19T11:14:46.047" v="940" actId="1076"/>
          <ac:picMkLst>
            <pc:docMk/>
            <pc:sldMk cId="1912371545" sldId="264"/>
            <ac:picMk id="11" creationId="{B4F33A54-3154-49D8-91C5-BD8E969E5503}"/>
          </ac:picMkLst>
        </pc:picChg>
        <pc:picChg chg="mod">
          <ac:chgData name="Gustavo Casoni da Rocha" userId="eacb5ee5-cbf2-425b-824a-dab805531799" providerId="ADAL" clId="{32800C4D-A9D0-4FEA-91AC-AF261A0E4591}" dt="2021-11-09T11:38:09.471" v="7143" actId="1076"/>
          <ac:picMkLst>
            <pc:docMk/>
            <pc:sldMk cId="1912371545" sldId="264"/>
            <ac:picMk id="12" creationId="{46E70B62-FF35-48E8-B13B-461819209E4C}"/>
          </ac:picMkLst>
        </pc:picChg>
        <pc:picChg chg="del">
          <ac:chgData name="Gustavo Casoni da Rocha" userId="eacb5ee5-cbf2-425b-824a-dab805531799" providerId="ADAL" clId="{32800C4D-A9D0-4FEA-91AC-AF261A0E4591}" dt="2021-11-09T11:40:09.745" v="7214" actId="478"/>
          <ac:picMkLst>
            <pc:docMk/>
            <pc:sldMk cId="1912371545" sldId="264"/>
            <ac:picMk id="14" creationId="{ED095638-88B6-4C8D-9569-8E2D448E71A6}"/>
          </ac:picMkLst>
        </pc:picChg>
        <pc:picChg chg="mod">
          <ac:chgData name="Gustavo Casoni da Rocha" userId="eacb5ee5-cbf2-425b-824a-dab805531799" providerId="ADAL" clId="{32800C4D-A9D0-4FEA-91AC-AF261A0E4591}" dt="2021-10-19T11:14:47.959" v="941" actId="1076"/>
          <ac:picMkLst>
            <pc:docMk/>
            <pc:sldMk cId="1912371545" sldId="264"/>
            <ac:picMk id="16" creationId="{33AC6D0C-19C2-474C-A537-26CF7E043170}"/>
          </ac:picMkLst>
        </pc:picChg>
        <pc:picChg chg="add del mod ord">
          <ac:chgData name="Gustavo Casoni da Rocha" userId="eacb5ee5-cbf2-425b-824a-dab805531799" providerId="ADAL" clId="{32800C4D-A9D0-4FEA-91AC-AF261A0E4591}" dt="2021-11-09T11:40:07.887" v="7213" actId="478"/>
          <ac:picMkLst>
            <pc:docMk/>
            <pc:sldMk cId="1912371545" sldId="264"/>
            <ac:picMk id="17" creationId="{D411087E-0DA5-405A-B850-466B1609E1BB}"/>
          </ac:picMkLst>
        </pc:picChg>
        <pc:picChg chg="mod">
          <ac:chgData name="Gustavo Casoni da Rocha" userId="eacb5ee5-cbf2-425b-824a-dab805531799" providerId="ADAL" clId="{32800C4D-A9D0-4FEA-91AC-AF261A0E4591}" dt="2021-11-09T11:34:38.477" v="7124" actId="1076"/>
          <ac:picMkLst>
            <pc:docMk/>
            <pc:sldMk cId="1912371545" sldId="264"/>
            <ac:picMk id="19" creationId="{382F9DE9-E4EE-4AEB-A3A4-0BA45837C082}"/>
          </ac:picMkLst>
        </pc:picChg>
      </pc:sldChg>
      <pc:sldChg chg="addSp delSp modSp add mod ord">
        <pc:chgData name="Gustavo Casoni da Rocha" userId="eacb5ee5-cbf2-425b-824a-dab805531799" providerId="ADAL" clId="{32800C4D-A9D0-4FEA-91AC-AF261A0E4591}" dt="2021-10-19T14:46:57.887" v="2081" actId="20577"/>
        <pc:sldMkLst>
          <pc:docMk/>
          <pc:sldMk cId="2235343003" sldId="265"/>
        </pc:sldMkLst>
        <pc:spChg chg="mod">
          <ac:chgData name="Gustavo Casoni da Rocha" userId="eacb5ee5-cbf2-425b-824a-dab805531799" providerId="ADAL" clId="{32800C4D-A9D0-4FEA-91AC-AF261A0E4591}" dt="2021-10-19T14:46:52.770" v="2075"/>
          <ac:spMkLst>
            <pc:docMk/>
            <pc:sldMk cId="2235343003" sldId="265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46:57.887" v="2081" actId="20577"/>
          <ac:spMkLst>
            <pc:docMk/>
            <pc:sldMk cId="2235343003" sldId="265"/>
            <ac:spMk id="3" creationId="{5FCBF47C-4083-4E33-B312-902C475BB4E3}"/>
          </ac:spMkLst>
        </pc:spChg>
        <pc:picChg chg="del mod">
          <ac:chgData name="Gustavo Casoni da Rocha" userId="eacb5ee5-cbf2-425b-824a-dab805531799" providerId="ADAL" clId="{32800C4D-A9D0-4FEA-91AC-AF261A0E4591}" dt="2021-10-19T14:14:59.341" v="1501" actId="21"/>
          <ac:picMkLst>
            <pc:docMk/>
            <pc:sldMk cId="2235343003" sldId="265"/>
            <ac:picMk id="5" creationId="{8BAECE87-60A9-4545-9DEB-CBA3B00AACBD}"/>
          </ac:picMkLst>
        </pc:picChg>
        <pc:picChg chg="add mod">
          <ac:chgData name="Gustavo Casoni da Rocha" userId="eacb5ee5-cbf2-425b-824a-dab805531799" providerId="ADAL" clId="{32800C4D-A9D0-4FEA-91AC-AF261A0E4591}" dt="2021-10-19T14:15:02.444" v="1502"/>
          <ac:picMkLst>
            <pc:docMk/>
            <pc:sldMk cId="2235343003" sldId="265"/>
            <ac:picMk id="6" creationId="{3560676B-6377-4DE4-B19D-DACA09C7A5A7}"/>
          </ac:picMkLst>
        </pc:picChg>
      </pc:sldChg>
      <pc:sldChg chg="addSp modSp add mod">
        <pc:chgData name="Gustavo Casoni da Rocha" userId="eacb5ee5-cbf2-425b-824a-dab805531799" providerId="ADAL" clId="{32800C4D-A9D0-4FEA-91AC-AF261A0E4591}" dt="2021-10-19T14:46:50.209" v="2074"/>
        <pc:sldMkLst>
          <pc:docMk/>
          <pc:sldMk cId="2558423321" sldId="266"/>
        </pc:sldMkLst>
        <pc:spChg chg="mod">
          <ac:chgData name="Gustavo Casoni da Rocha" userId="eacb5ee5-cbf2-425b-824a-dab805531799" providerId="ADAL" clId="{32800C4D-A9D0-4FEA-91AC-AF261A0E4591}" dt="2021-10-19T14:46:50.209" v="2074"/>
          <ac:spMkLst>
            <pc:docMk/>
            <pc:sldMk cId="2558423321" sldId="266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29:14.720" v="1641" actId="20577"/>
          <ac:spMkLst>
            <pc:docMk/>
            <pc:sldMk cId="2558423321" sldId="266"/>
            <ac:spMk id="3" creationId="{5FCBF47C-4083-4E33-B312-902C475BB4E3}"/>
          </ac:spMkLst>
        </pc:spChg>
        <pc:spChg chg="add mod">
          <ac:chgData name="Gustavo Casoni da Rocha" userId="eacb5ee5-cbf2-425b-824a-dab805531799" providerId="ADAL" clId="{32800C4D-A9D0-4FEA-91AC-AF261A0E4591}" dt="2021-10-19T14:18:12.015" v="1567" actId="1076"/>
          <ac:spMkLst>
            <pc:docMk/>
            <pc:sldMk cId="2558423321" sldId="266"/>
            <ac:spMk id="5" creationId="{F5D5D700-7F2D-4A04-B079-512C463C8A49}"/>
          </ac:spMkLst>
        </pc:spChg>
        <pc:picChg chg="add mod">
          <ac:chgData name="Gustavo Casoni da Rocha" userId="eacb5ee5-cbf2-425b-824a-dab805531799" providerId="ADAL" clId="{32800C4D-A9D0-4FEA-91AC-AF261A0E4591}" dt="2021-10-19T14:18:26.136" v="1629" actId="1076"/>
          <ac:picMkLst>
            <pc:docMk/>
            <pc:sldMk cId="2558423321" sldId="266"/>
            <ac:picMk id="4" creationId="{B77556E2-F485-4D7B-AA6D-1C79AD0E3F86}"/>
          </ac:picMkLst>
        </pc:picChg>
      </pc:sldChg>
      <pc:sldChg chg="addSp modSp add del mod">
        <pc:chgData name="Gustavo Casoni da Rocha" userId="eacb5ee5-cbf2-425b-824a-dab805531799" providerId="ADAL" clId="{32800C4D-A9D0-4FEA-91AC-AF261A0E4591}" dt="2021-10-25T15:44:59.973" v="4122" actId="47"/>
        <pc:sldMkLst>
          <pc:docMk/>
          <pc:sldMk cId="1000851432" sldId="267"/>
        </pc:sldMkLst>
        <pc:picChg chg="add mod">
          <ac:chgData name="Gustavo Casoni da Rocha" userId="eacb5ee5-cbf2-425b-824a-dab805531799" providerId="ADAL" clId="{32800C4D-A9D0-4FEA-91AC-AF261A0E4591}" dt="2021-10-19T15:17:48.841" v="3297" actId="1076"/>
          <ac:picMkLst>
            <pc:docMk/>
            <pc:sldMk cId="1000851432" sldId="267"/>
            <ac:picMk id="6" creationId="{32784B1B-52C4-4E39-A84E-269A6A6311B4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16T18:38:22.186" v="8429" actId="14100"/>
        <pc:sldMkLst>
          <pc:docMk/>
          <pc:sldMk cId="1402227349" sldId="268"/>
        </pc:sldMkLst>
        <pc:spChg chg="add mod">
          <ac:chgData name="Gustavo Casoni da Rocha" userId="eacb5ee5-cbf2-425b-824a-dab805531799" providerId="ADAL" clId="{32800C4D-A9D0-4FEA-91AC-AF261A0E4591}" dt="2021-11-09T12:28:19.203" v="8077" actId="1036"/>
          <ac:spMkLst>
            <pc:docMk/>
            <pc:sldMk cId="1402227349" sldId="268"/>
            <ac:spMk id="3" creationId="{C9509681-011D-43D2-BA7A-9AB4D19A2B6D}"/>
          </ac:spMkLst>
        </pc:spChg>
        <pc:spChg chg="del">
          <ac:chgData name="Gustavo Casoni da Rocha" userId="eacb5ee5-cbf2-425b-824a-dab805531799" providerId="ADAL" clId="{32800C4D-A9D0-4FEA-91AC-AF261A0E4591}" dt="2021-10-19T14:45:37.240" v="2036" actId="478"/>
          <ac:spMkLst>
            <pc:docMk/>
            <pc:sldMk cId="1402227349" sldId="268"/>
            <ac:spMk id="8" creationId="{358B4695-6A4E-4820-8F9B-5AEE49A60313}"/>
          </ac:spMkLst>
        </pc:spChg>
        <pc:spChg chg="del">
          <ac:chgData name="Gustavo Casoni da Rocha" userId="eacb5ee5-cbf2-425b-824a-dab805531799" providerId="ADAL" clId="{32800C4D-A9D0-4FEA-91AC-AF261A0E4591}" dt="2021-10-19T14:45:38.496" v="2037" actId="478"/>
          <ac:spMkLst>
            <pc:docMk/>
            <pc:sldMk cId="1402227349" sldId="268"/>
            <ac:spMk id="9" creationId="{0A6A56F2-55C6-4345-A9C9-8A5B35C0B8D5}"/>
          </ac:spMkLst>
        </pc:spChg>
        <pc:spChg chg="del">
          <ac:chgData name="Gustavo Casoni da Rocha" userId="eacb5ee5-cbf2-425b-824a-dab805531799" providerId="ADAL" clId="{32800C4D-A9D0-4FEA-91AC-AF261A0E4591}" dt="2021-10-19T14:45:42.753" v="2042" actId="478"/>
          <ac:spMkLst>
            <pc:docMk/>
            <pc:sldMk cId="1402227349" sldId="268"/>
            <ac:spMk id="10" creationId="{EFB6E732-8825-4493-A725-8598B6709CA5}"/>
          </ac:spMkLst>
        </pc:spChg>
        <pc:spChg chg="add del">
          <ac:chgData name="Gustavo Casoni da Rocha" userId="eacb5ee5-cbf2-425b-824a-dab805531799" providerId="ADAL" clId="{32800C4D-A9D0-4FEA-91AC-AF261A0E4591}" dt="2021-11-09T12:26:44.473" v="8028" actId="478"/>
          <ac:spMkLst>
            <pc:docMk/>
            <pc:sldMk cId="1402227349" sldId="268"/>
            <ac:spMk id="12" creationId="{F40A18F3-B5A3-4625-A2B1-F86616DB8B44}"/>
          </ac:spMkLst>
        </pc:spChg>
        <pc:spChg chg="del">
          <ac:chgData name="Gustavo Casoni da Rocha" userId="eacb5ee5-cbf2-425b-824a-dab805531799" providerId="ADAL" clId="{32800C4D-A9D0-4FEA-91AC-AF261A0E4591}" dt="2021-10-19T14:45:44.243" v="2044" actId="478"/>
          <ac:spMkLst>
            <pc:docMk/>
            <pc:sldMk cId="1402227349" sldId="268"/>
            <ac:spMk id="32" creationId="{966B6388-518C-4860-AB96-753B2237007B}"/>
          </ac:spMkLst>
        </pc:spChg>
        <pc:spChg chg="del mod">
          <ac:chgData name="Gustavo Casoni da Rocha" userId="eacb5ee5-cbf2-425b-824a-dab805531799" providerId="ADAL" clId="{32800C4D-A9D0-4FEA-91AC-AF261A0E4591}" dt="2021-10-19T14:45:41.280" v="2040" actId="478"/>
          <ac:spMkLst>
            <pc:docMk/>
            <pc:sldMk cId="1402227349" sldId="268"/>
            <ac:spMk id="38" creationId="{E7106C08-061E-46A8-B998-1026054CD74D}"/>
          </ac:spMkLst>
        </pc:spChg>
        <pc:spChg chg="del">
          <ac:chgData name="Gustavo Casoni da Rocha" userId="eacb5ee5-cbf2-425b-824a-dab805531799" providerId="ADAL" clId="{32800C4D-A9D0-4FEA-91AC-AF261A0E4591}" dt="2021-10-19T14:45:46.093" v="2047" actId="478"/>
          <ac:spMkLst>
            <pc:docMk/>
            <pc:sldMk cId="1402227349" sldId="268"/>
            <ac:spMk id="51" creationId="{E8D4DEF2-8B77-4824-BEF6-366F9A94B4F9}"/>
          </ac:spMkLst>
        </pc:spChg>
        <pc:spChg chg="del">
          <ac:chgData name="Gustavo Casoni da Rocha" userId="eacb5ee5-cbf2-425b-824a-dab805531799" providerId="ADAL" clId="{32800C4D-A9D0-4FEA-91AC-AF261A0E4591}" dt="2021-10-19T14:45:44.729" v="2045" actId="478"/>
          <ac:spMkLst>
            <pc:docMk/>
            <pc:sldMk cId="1402227349" sldId="268"/>
            <ac:spMk id="52" creationId="{D953A67A-65E7-4315-A8C7-8CB046478E62}"/>
          </ac:spMkLst>
        </pc:spChg>
        <pc:cxnChg chg="add mod">
          <ac:chgData name="Gustavo Casoni da Rocha" userId="eacb5ee5-cbf2-425b-824a-dab805531799" providerId="ADAL" clId="{32800C4D-A9D0-4FEA-91AC-AF261A0E4591}" dt="2021-11-09T12:03:56.593" v="7672"/>
          <ac:cxnSpMkLst>
            <pc:docMk/>
            <pc:sldMk cId="1402227349" sldId="268"/>
            <ac:cxnSpMk id="9" creationId="{3CB96069-367B-4C0D-8D3B-FC54C6C20C1E}"/>
          </ac:cxnSpMkLst>
        </pc:cxnChg>
        <pc:cxnChg chg="del">
          <ac:chgData name="Gustavo Casoni da Rocha" userId="eacb5ee5-cbf2-425b-824a-dab805531799" providerId="ADAL" clId="{32800C4D-A9D0-4FEA-91AC-AF261A0E4591}" dt="2021-11-09T12:03:56.318" v="7671" actId="478"/>
          <ac:cxnSpMkLst>
            <pc:docMk/>
            <pc:sldMk cId="1402227349" sldId="268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16T18:38:22.186" v="8429" actId="14100"/>
          <ac:cxnSpMkLst>
            <pc:docMk/>
            <pc:sldMk cId="1402227349" sldId="268"/>
            <ac:cxnSpMk id="17" creationId="{55D3C8A3-1231-4077-ADAA-3F8358338743}"/>
          </ac:cxnSpMkLst>
        </pc:cxnChg>
        <pc:cxnChg chg="del mod">
          <ac:chgData name="Gustavo Casoni da Rocha" userId="eacb5ee5-cbf2-425b-824a-dab805531799" providerId="ADAL" clId="{32800C4D-A9D0-4FEA-91AC-AF261A0E4591}" dt="2021-10-19T14:45:36.336" v="2035" actId="478"/>
          <ac:cxnSpMkLst>
            <pc:docMk/>
            <pc:sldMk cId="1402227349" sldId="268"/>
            <ac:cxnSpMk id="20" creationId="{C836AF73-B7BE-4302-94AB-B197FF3D043D}"/>
          </ac:cxnSpMkLst>
        </pc:cxnChg>
        <pc:cxnChg chg="del mod">
          <ac:chgData name="Gustavo Casoni da Rocha" userId="eacb5ee5-cbf2-425b-824a-dab805531799" providerId="ADAL" clId="{32800C4D-A9D0-4FEA-91AC-AF261A0E4591}" dt="2021-10-19T14:45:39.397" v="2038" actId="478"/>
          <ac:cxnSpMkLst>
            <pc:docMk/>
            <pc:sldMk cId="1402227349" sldId="268"/>
            <ac:cxnSpMk id="22" creationId="{ABE0B9D4-5188-479A-AD48-ABC7F1AD1C4E}"/>
          </ac:cxnSpMkLst>
        </pc:cxnChg>
        <pc:cxnChg chg="del mod">
          <ac:chgData name="Gustavo Casoni da Rocha" userId="eacb5ee5-cbf2-425b-824a-dab805531799" providerId="ADAL" clId="{32800C4D-A9D0-4FEA-91AC-AF261A0E4591}" dt="2021-10-19T14:45:42.082" v="2041" actId="478"/>
          <ac:cxnSpMkLst>
            <pc:docMk/>
            <pc:sldMk cId="1402227349" sldId="268"/>
            <ac:cxnSpMk id="39" creationId="{5A39B23E-1ED1-48B3-873B-7B1522957502}"/>
          </ac:cxnSpMkLst>
        </pc:cxnChg>
        <pc:cxnChg chg="del">
          <ac:chgData name="Gustavo Casoni da Rocha" userId="eacb5ee5-cbf2-425b-824a-dab805531799" providerId="ADAL" clId="{32800C4D-A9D0-4FEA-91AC-AF261A0E4591}" dt="2021-10-19T14:45:43.487" v="2043" actId="478"/>
          <ac:cxnSpMkLst>
            <pc:docMk/>
            <pc:sldMk cId="1402227349" sldId="268"/>
            <ac:cxnSpMk id="47" creationId="{2E167CE7-DBEF-4A47-9474-C12E49A5C903}"/>
          </ac:cxnSpMkLst>
        </pc:cxnChg>
        <pc:cxnChg chg="del">
          <ac:chgData name="Gustavo Casoni da Rocha" userId="eacb5ee5-cbf2-425b-824a-dab805531799" providerId="ADAL" clId="{32800C4D-A9D0-4FEA-91AC-AF261A0E4591}" dt="2021-10-19T14:45:45.308" v="2046" actId="478"/>
          <ac:cxnSpMkLst>
            <pc:docMk/>
            <pc:sldMk cId="1402227349" sldId="268"/>
            <ac:cxnSpMk id="50" creationId="{B2AAA2C3-4546-45D8-864C-7D29B3FA198F}"/>
          </ac:cxnSpMkLst>
        </pc:cxnChg>
      </pc:sldChg>
      <pc:sldChg chg="addSp delSp modSp add mod">
        <pc:chgData name="Gustavo Casoni da Rocha" userId="eacb5ee5-cbf2-425b-824a-dab805531799" providerId="ADAL" clId="{32800C4D-A9D0-4FEA-91AC-AF261A0E4591}" dt="2021-11-16T19:02:08.761" v="8636" actId="1035"/>
        <pc:sldMkLst>
          <pc:docMk/>
          <pc:sldMk cId="4177473738" sldId="269"/>
        </pc:sldMkLst>
        <pc:spChg chg="ord">
          <ac:chgData name="Gustavo Casoni da Rocha" userId="eacb5ee5-cbf2-425b-824a-dab805531799" providerId="ADAL" clId="{32800C4D-A9D0-4FEA-91AC-AF261A0E4591}" dt="2021-10-19T16:18:39.672" v="3887" actId="166"/>
          <ac:spMkLst>
            <pc:docMk/>
            <pc:sldMk cId="4177473738" sldId="269"/>
            <ac:spMk id="8" creationId="{358B4695-6A4E-4820-8F9B-5AEE49A60313}"/>
          </ac:spMkLst>
        </pc:spChg>
        <pc:spChg chg="del">
          <ac:chgData name="Gustavo Casoni da Rocha" userId="eacb5ee5-cbf2-425b-824a-dab805531799" providerId="ADAL" clId="{32800C4D-A9D0-4FEA-91AC-AF261A0E4591}" dt="2021-10-19T15:09:45.467" v="2538" actId="478"/>
          <ac:spMkLst>
            <pc:docMk/>
            <pc:sldMk cId="4177473738" sldId="269"/>
            <ac:spMk id="10" creationId="{EFB6E732-8825-4493-A725-8598B6709CA5}"/>
          </ac:spMkLst>
        </pc:spChg>
        <pc:spChg chg="add mod">
          <ac:chgData name="Gustavo Casoni da Rocha" userId="eacb5ee5-cbf2-425b-824a-dab805531799" providerId="ADAL" clId="{32800C4D-A9D0-4FEA-91AC-AF261A0E4591}" dt="2021-10-19T14:54:16.918" v="2303" actId="20577"/>
          <ac:spMkLst>
            <pc:docMk/>
            <pc:sldMk cId="4177473738" sldId="269"/>
            <ac:spMk id="21" creationId="{0B5DCE37-72FF-477F-8288-83189E3A3F69}"/>
          </ac:spMkLst>
        </pc:spChg>
        <pc:spChg chg="del">
          <ac:chgData name="Gustavo Casoni da Rocha" userId="eacb5ee5-cbf2-425b-824a-dab805531799" providerId="ADAL" clId="{32800C4D-A9D0-4FEA-91AC-AF261A0E4591}" dt="2021-10-19T15:09:45.467" v="2538" actId="478"/>
          <ac:spMkLst>
            <pc:docMk/>
            <pc:sldMk cId="4177473738" sldId="269"/>
            <ac:spMk id="32" creationId="{966B6388-518C-4860-AB96-753B2237007B}"/>
          </ac:spMkLst>
        </pc:spChg>
        <pc:spChg chg="del">
          <ac:chgData name="Gustavo Casoni da Rocha" userId="eacb5ee5-cbf2-425b-824a-dab805531799" providerId="ADAL" clId="{32800C4D-A9D0-4FEA-91AC-AF261A0E4591}" dt="2021-10-19T15:09:45.467" v="2538" actId="478"/>
          <ac:spMkLst>
            <pc:docMk/>
            <pc:sldMk cId="4177473738" sldId="269"/>
            <ac:spMk id="38" creationId="{E7106C08-061E-46A8-B998-1026054CD74D}"/>
          </ac:spMkLst>
        </pc:spChg>
        <pc:spChg chg="del">
          <ac:chgData name="Gustavo Casoni da Rocha" userId="eacb5ee5-cbf2-425b-824a-dab805531799" providerId="ADAL" clId="{32800C4D-A9D0-4FEA-91AC-AF261A0E4591}" dt="2021-10-19T15:09:45.467" v="2538" actId="478"/>
          <ac:spMkLst>
            <pc:docMk/>
            <pc:sldMk cId="4177473738" sldId="269"/>
            <ac:spMk id="51" creationId="{E8D4DEF2-8B77-4824-BEF6-366F9A94B4F9}"/>
          </ac:spMkLst>
        </pc:spChg>
        <pc:spChg chg="del">
          <ac:chgData name="Gustavo Casoni da Rocha" userId="eacb5ee5-cbf2-425b-824a-dab805531799" providerId="ADAL" clId="{32800C4D-A9D0-4FEA-91AC-AF261A0E4591}" dt="2021-10-19T15:09:45.467" v="2538" actId="478"/>
          <ac:spMkLst>
            <pc:docMk/>
            <pc:sldMk cId="4177473738" sldId="269"/>
            <ac:spMk id="52" creationId="{D953A67A-65E7-4315-A8C7-8CB046478E62}"/>
          </ac:spMkLst>
        </pc:spChg>
        <pc:cxnChg chg="del">
          <ac:chgData name="Gustavo Casoni da Rocha" userId="eacb5ee5-cbf2-425b-824a-dab805531799" providerId="ADAL" clId="{32800C4D-A9D0-4FEA-91AC-AF261A0E4591}" dt="2021-11-09T12:04:03.680" v="7675" actId="478"/>
          <ac:cxnSpMkLst>
            <pc:docMk/>
            <pc:sldMk cId="4177473738" sldId="269"/>
            <ac:cxnSpMk id="13" creationId="{74AF24E8-20D8-47D5-B580-406C87F3EEB3}"/>
          </ac:cxnSpMkLst>
        </pc:cxnChg>
        <pc:cxnChg chg="add mod">
          <ac:chgData name="Gustavo Casoni da Rocha" userId="eacb5ee5-cbf2-425b-824a-dab805531799" providerId="ADAL" clId="{32800C4D-A9D0-4FEA-91AC-AF261A0E4591}" dt="2021-11-09T12:04:03.968" v="7676"/>
          <ac:cxnSpMkLst>
            <pc:docMk/>
            <pc:sldMk cId="4177473738" sldId="269"/>
            <ac:cxnSpMk id="16" creationId="{A1F3A3C9-034F-49DA-8F0E-908C22CCA371}"/>
          </ac:cxnSpMkLst>
        </pc:cxnChg>
        <pc:cxnChg chg="mod">
          <ac:chgData name="Gustavo Casoni da Rocha" userId="eacb5ee5-cbf2-425b-824a-dab805531799" providerId="ADAL" clId="{32800C4D-A9D0-4FEA-91AC-AF261A0E4591}" dt="2021-11-16T19:02:08.761" v="8636" actId="1035"/>
          <ac:cxnSpMkLst>
            <pc:docMk/>
            <pc:sldMk cId="4177473738" sldId="269"/>
            <ac:cxnSpMk id="17" creationId="{55D3C8A3-1231-4077-ADAA-3F8358338743}"/>
          </ac:cxnSpMkLst>
        </pc:cxnChg>
        <pc:cxnChg chg="mod">
          <ac:chgData name="Gustavo Casoni da Rocha" userId="eacb5ee5-cbf2-425b-824a-dab805531799" providerId="ADAL" clId="{32800C4D-A9D0-4FEA-91AC-AF261A0E4591}" dt="2021-11-16T19:02:04.504" v="8635" actId="1035"/>
          <ac:cxnSpMkLst>
            <pc:docMk/>
            <pc:sldMk cId="4177473738" sldId="269"/>
            <ac:cxnSpMk id="22" creationId="{ABE0B9D4-5188-479A-AD48-ABC7F1AD1C4E}"/>
          </ac:cxnSpMkLst>
        </pc:cxnChg>
        <pc:cxnChg chg="add mod">
          <ac:chgData name="Gustavo Casoni da Rocha" userId="eacb5ee5-cbf2-425b-824a-dab805531799" providerId="ADAL" clId="{32800C4D-A9D0-4FEA-91AC-AF261A0E4591}" dt="2021-10-19T14:54:16.664" v="2301" actId="20577"/>
          <ac:cxnSpMkLst>
            <pc:docMk/>
            <pc:sldMk cId="4177473738" sldId="269"/>
            <ac:cxnSpMk id="23" creationId="{4B4E5802-26F8-43EC-826B-40E2245D40F7}"/>
          </ac:cxnSpMkLst>
        </pc:cxnChg>
        <pc:cxnChg chg="del mod">
          <ac:chgData name="Gustavo Casoni da Rocha" userId="eacb5ee5-cbf2-425b-824a-dab805531799" providerId="ADAL" clId="{32800C4D-A9D0-4FEA-91AC-AF261A0E4591}" dt="2021-10-19T15:09:45.467" v="2538" actId="478"/>
          <ac:cxnSpMkLst>
            <pc:docMk/>
            <pc:sldMk cId="4177473738" sldId="269"/>
            <ac:cxnSpMk id="39" creationId="{5A39B23E-1ED1-48B3-873B-7B1522957502}"/>
          </ac:cxnSpMkLst>
        </pc:cxnChg>
        <pc:cxnChg chg="del">
          <ac:chgData name="Gustavo Casoni da Rocha" userId="eacb5ee5-cbf2-425b-824a-dab805531799" providerId="ADAL" clId="{32800C4D-A9D0-4FEA-91AC-AF261A0E4591}" dt="2021-10-19T15:09:45.467" v="2538" actId="478"/>
          <ac:cxnSpMkLst>
            <pc:docMk/>
            <pc:sldMk cId="4177473738" sldId="269"/>
            <ac:cxnSpMk id="47" creationId="{2E167CE7-DBEF-4A47-9474-C12E49A5C903}"/>
          </ac:cxnSpMkLst>
        </pc:cxnChg>
        <pc:cxnChg chg="del">
          <ac:chgData name="Gustavo Casoni da Rocha" userId="eacb5ee5-cbf2-425b-824a-dab805531799" providerId="ADAL" clId="{32800C4D-A9D0-4FEA-91AC-AF261A0E4591}" dt="2021-10-19T15:09:45.467" v="2538" actId="478"/>
          <ac:cxnSpMkLst>
            <pc:docMk/>
            <pc:sldMk cId="4177473738" sldId="269"/>
            <ac:cxnSpMk id="50" creationId="{B2AAA2C3-4546-45D8-864C-7D29B3FA198F}"/>
          </ac:cxnSpMkLst>
        </pc:cxnChg>
      </pc:sldChg>
      <pc:sldChg chg="delSp modSp add mod">
        <pc:chgData name="Gustavo Casoni da Rocha" userId="eacb5ee5-cbf2-425b-824a-dab805531799" providerId="ADAL" clId="{32800C4D-A9D0-4FEA-91AC-AF261A0E4591}" dt="2021-11-09T12:05:40.271" v="7723" actId="478"/>
        <pc:sldMkLst>
          <pc:docMk/>
          <pc:sldMk cId="1334014872" sldId="270"/>
        </pc:sldMkLst>
        <pc:spChg chg="mod">
          <ac:chgData name="Gustavo Casoni da Rocha" userId="eacb5ee5-cbf2-425b-824a-dab805531799" providerId="ADAL" clId="{32800C4D-A9D0-4FEA-91AC-AF261A0E4591}" dt="2021-10-19T14:47:27.889" v="2104" actId="20577"/>
          <ac:spMkLst>
            <pc:docMk/>
            <pc:sldMk cId="1334014872" sldId="270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0-19T14:53:38.425" v="2270" actId="20577"/>
          <ac:spMkLst>
            <pc:docMk/>
            <pc:sldMk cId="1334014872" sldId="270"/>
            <ac:spMk id="3" creationId="{5FCBF47C-4083-4E33-B312-902C475BB4E3}"/>
          </ac:spMkLst>
        </pc:spChg>
        <pc:picChg chg="del mod">
          <ac:chgData name="Gustavo Casoni da Rocha" userId="eacb5ee5-cbf2-425b-824a-dab805531799" providerId="ADAL" clId="{32800C4D-A9D0-4FEA-91AC-AF261A0E4591}" dt="2021-11-09T12:05:40.271" v="7723" actId="478"/>
          <ac:picMkLst>
            <pc:docMk/>
            <pc:sldMk cId="1334014872" sldId="270"/>
            <ac:picMk id="8" creationId="{E664402A-D633-46B8-8882-A3A62820FEA7}"/>
          </ac:picMkLst>
        </pc:picChg>
      </pc:sldChg>
      <pc:sldChg chg="delSp modSp add mod">
        <pc:chgData name="Gustavo Casoni da Rocha" userId="eacb5ee5-cbf2-425b-824a-dab805531799" providerId="ADAL" clId="{32800C4D-A9D0-4FEA-91AC-AF261A0E4591}" dt="2021-11-16T19:01:29.833" v="8615" actId="1036"/>
        <pc:sldMkLst>
          <pc:docMk/>
          <pc:sldMk cId="1445693838" sldId="271"/>
        </pc:sldMkLst>
        <pc:spChg chg="del">
          <ac:chgData name="Gustavo Casoni da Rocha" userId="eacb5ee5-cbf2-425b-824a-dab805531799" providerId="ADAL" clId="{32800C4D-A9D0-4FEA-91AC-AF261A0E4591}" dt="2021-10-19T14:57:12.155" v="2389" actId="478"/>
          <ac:spMkLst>
            <pc:docMk/>
            <pc:sldMk cId="1445693838" sldId="271"/>
            <ac:spMk id="8" creationId="{358B4695-6A4E-4820-8F9B-5AEE49A60313}"/>
          </ac:spMkLst>
        </pc:spChg>
        <pc:spChg chg="del">
          <ac:chgData name="Gustavo Casoni da Rocha" userId="eacb5ee5-cbf2-425b-824a-dab805531799" providerId="ADAL" clId="{32800C4D-A9D0-4FEA-91AC-AF261A0E4591}" dt="2021-10-19T14:54:43.979" v="2305" actId="478"/>
          <ac:spMkLst>
            <pc:docMk/>
            <pc:sldMk cId="1445693838" sldId="271"/>
            <ac:spMk id="9" creationId="{0A6A56F2-55C6-4345-A9C9-8A5B35C0B8D5}"/>
          </ac:spMkLst>
        </pc:spChg>
        <pc:spChg chg="del">
          <ac:chgData name="Gustavo Casoni da Rocha" userId="eacb5ee5-cbf2-425b-824a-dab805531799" providerId="ADAL" clId="{32800C4D-A9D0-4FEA-91AC-AF261A0E4591}" dt="2021-10-19T14:54:43.979" v="2305" actId="478"/>
          <ac:spMkLst>
            <pc:docMk/>
            <pc:sldMk cId="1445693838" sldId="271"/>
            <ac:spMk id="10" creationId="{EFB6E732-8825-4493-A725-8598B6709CA5}"/>
          </ac:spMkLst>
        </pc:spChg>
        <pc:spChg chg="del">
          <ac:chgData name="Gustavo Casoni da Rocha" userId="eacb5ee5-cbf2-425b-824a-dab805531799" providerId="ADAL" clId="{32800C4D-A9D0-4FEA-91AC-AF261A0E4591}" dt="2021-10-19T14:54:43.979" v="2305" actId="478"/>
          <ac:spMkLst>
            <pc:docMk/>
            <pc:sldMk cId="1445693838" sldId="271"/>
            <ac:spMk id="32" creationId="{966B6388-518C-4860-AB96-753B2237007B}"/>
          </ac:spMkLst>
        </pc:spChg>
        <pc:spChg chg="del">
          <ac:chgData name="Gustavo Casoni da Rocha" userId="eacb5ee5-cbf2-425b-824a-dab805531799" providerId="ADAL" clId="{32800C4D-A9D0-4FEA-91AC-AF261A0E4591}" dt="2021-10-19T14:54:43.979" v="2305" actId="478"/>
          <ac:spMkLst>
            <pc:docMk/>
            <pc:sldMk cId="1445693838" sldId="271"/>
            <ac:spMk id="38" creationId="{E7106C08-061E-46A8-B998-1026054CD74D}"/>
          </ac:spMkLst>
        </pc:spChg>
        <pc:spChg chg="del">
          <ac:chgData name="Gustavo Casoni da Rocha" userId="eacb5ee5-cbf2-425b-824a-dab805531799" providerId="ADAL" clId="{32800C4D-A9D0-4FEA-91AC-AF261A0E4591}" dt="2021-10-19T14:54:47.204" v="2306" actId="478"/>
          <ac:spMkLst>
            <pc:docMk/>
            <pc:sldMk cId="1445693838" sldId="271"/>
            <ac:spMk id="51" creationId="{E8D4DEF2-8B77-4824-BEF6-366F9A94B4F9}"/>
          </ac:spMkLst>
        </pc:spChg>
        <pc:spChg chg="del">
          <ac:chgData name="Gustavo Casoni da Rocha" userId="eacb5ee5-cbf2-425b-824a-dab805531799" providerId="ADAL" clId="{32800C4D-A9D0-4FEA-91AC-AF261A0E4591}" dt="2021-10-19T14:54:43.979" v="2305" actId="478"/>
          <ac:spMkLst>
            <pc:docMk/>
            <pc:sldMk cId="1445693838" sldId="271"/>
            <ac:spMk id="52" creationId="{D953A67A-65E7-4315-A8C7-8CB046478E62}"/>
          </ac:spMkLst>
        </pc:spChg>
        <pc:cxnChg chg="mod ord">
          <ac:chgData name="Gustavo Casoni da Rocha" userId="eacb5ee5-cbf2-425b-824a-dab805531799" providerId="ADAL" clId="{32800C4D-A9D0-4FEA-91AC-AF261A0E4591}" dt="2021-11-09T12:03:02.110" v="7670" actId="1036"/>
          <ac:cxnSpMkLst>
            <pc:docMk/>
            <pc:sldMk cId="1445693838" sldId="271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16T19:01:29.833" v="8615" actId="1036"/>
          <ac:cxnSpMkLst>
            <pc:docMk/>
            <pc:sldMk cId="1445693838" sldId="271"/>
            <ac:cxnSpMk id="17" creationId="{55D3C8A3-1231-4077-ADAA-3F8358338743}"/>
          </ac:cxnSpMkLst>
        </pc:cxnChg>
        <pc:cxnChg chg="del mod">
          <ac:chgData name="Gustavo Casoni da Rocha" userId="eacb5ee5-cbf2-425b-824a-dab805531799" providerId="ADAL" clId="{32800C4D-A9D0-4FEA-91AC-AF261A0E4591}" dt="2021-10-19T14:57:13.194" v="2390" actId="478"/>
          <ac:cxnSpMkLst>
            <pc:docMk/>
            <pc:sldMk cId="1445693838" sldId="271"/>
            <ac:cxnSpMk id="20" creationId="{C836AF73-B7BE-4302-94AB-B197FF3D043D}"/>
          </ac:cxnSpMkLst>
        </pc:cxnChg>
        <pc:cxnChg chg="del mod">
          <ac:chgData name="Gustavo Casoni da Rocha" userId="eacb5ee5-cbf2-425b-824a-dab805531799" providerId="ADAL" clId="{32800C4D-A9D0-4FEA-91AC-AF261A0E4591}" dt="2021-10-19T14:54:43.979" v="2305" actId="478"/>
          <ac:cxnSpMkLst>
            <pc:docMk/>
            <pc:sldMk cId="1445693838" sldId="271"/>
            <ac:cxnSpMk id="22" creationId="{ABE0B9D4-5188-479A-AD48-ABC7F1AD1C4E}"/>
          </ac:cxnSpMkLst>
        </pc:cxnChg>
        <pc:cxnChg chg="del mod">
          <ac:chgData name="Gustavo Casoni da Rocha" userId="eacb5ee5-cbf2-425b-824a-dab805531799" providerId="ADAL" clId="{32800C4D-A9D0-4FEA-91AC-AF261A0E4591}" dt="2021-10-19T14:54:43.979" v="2305" actId="478"/>
          <ac:cxnSpMkLst>
            <pc:docMk/>
            <pc:sldMk cId="1445693838" sldId="271"/>
            <ac:cxnSpMk id="39" creationId="{5A39B23E-1ED1-48B3-873B-7B1522957502}"/>
          </ac:cxnSpMkLst>
        </pc:cxnChg>
        <pc:cxnChg chg="del">
          <ac:chgData name="Gustavo Casoni da Rocha" userId="eacb5ee5-cbf2-425b-824a-dab805531799" providerId="ADAL" clId="{32800C4D-A9D0-4FEA-91AC-AF261A0E4591}" dt="2021-10-19T14:54:43.979" v="2305" actId="478"/>
          <ac:cxnSpMkLst>
            <pc:docMk/>
            <pc:sldMk cId="1445693838" sldId="271"/>
            <ac:cxnSpMk id="47" creationId="{2E167CE7-DBEF-4A47-9474-C12E49A5C903}"/>
          </ac:cxnSpMkLst>
        </pc:cxnChg>
        <pc:cxnChg chg="del">
          <ac:chgData name="Gustavo Casoni da Rocha" userId="eacb5ee5-cbf2-425b-824a-dab805531799" providerId="ADAL" clId="{32800C4D-A9D0-4FEA-91AC-AF261A0E4591}" dt="2021-10-19T14:54:43.979" v="2305" actId="478"/>
          <ac:cxnSpMkLst>
            <pc:docMk/>
            <pc:sldMk cId="1445693838" sldId="271"/>
            <ac:cxnSpMk id="50" creationId="{B2AAA2C3-4546-45D8-864C-7D29B3FA198F}"/>
          </ac:cxnSpMkLst>
        </pc:cxnChg>
      </pc:sldChg>
      <pc:sldChg chg="addSp delSp modSp add mod">
        <pc:chgData name="Gustavo Casoni da Rocha" userId="eacb5ee5-cbf2-425b-824a-dab805531799" providerId="ADAL" clId="{32800C4D-A9D0-4FEA-91AC-AF261A0E4591}" dt="2021-11-16T19:01:36.873" v="8617" actId="1036"/>
        <pc:sldMkLst>
          <pc:docMk/>
          <pc:sldMk cId="213737577" sldId="272"/>
        </pc:sldMkLst>
        <pc:spChg chg="ord">
          <ac:chgData name="Gustavo Casoni da Rocha" userId="eacb5ee5-cbf2-425b-824a-dab805531799" providerId="ADAL" clId="{32800C4D-A9D0-4FEA-91AC-AF261A0E4591}" dt="2021-10-19T16:18:42.672" v="3888" actId="166"/>
          <ac:spMkLst>
            <pc:docMk/>
            <pc:sldMk cId="213737577" sldId="272"/>
            <ac:spMk id="8" creationId="{358B4695-6A4E-4820-8F9B-5AEE49A60313}"/>
          </ac:spMkLst>
        </pc:spChg>
        <pc:cxnChg chg="del">
          <ac:chgData name="Gustavo Casoni da Rocha" userId="eacb5ee5-cbf2-425b-824a-dab805531799" providerId="ADAL" clId="{32800C4D-A9D0-4FEA-91AC-AF261A0E4591}" dt="2021-11-09T12:04:00.383" v="7673" actId="478"/>
          <ac:cxnSpMkLst>
            <pc:docMk/>
            <pc:sldMk cId="213737577" sldId="272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16T19:01:36.873" v="8617" actId="1036"/>
          <ac:cxnSpMkLst>
            <pc:docMk/>
            <pc:sldMk cId="213737577" sldId="272"/>
            <ac:cxnSpMk id="17" creationId="{55D3C8A3-1231-4077-ADAA-3F8358338743}"/>
          </ac:cxnSpMkLst>
        </pc:cxnChg>
        <pc:cxnChg chg="add mod">
          <ac:chgData name="Gustavo Casoni da Rocha" userId="eacb5ee5-cbf2-425b-824a-dab805531799" providerId="ADAL" clId="{32800C4D-A9D0-4FEA-91AC-AF261A0E4591}" dt="2021-11-09T12:04:00.720" v="7674"/>
          <ac:cxnSpMkLst>
            <pc:docMk/>
            <pc:sldMk cId="213737577" sldId="272"/>
            <ac:cxnSpMk id="19" creationId="{65D60627-C3FF-4B1C-943C-1FD770A6CFD8}"/>
          </ac:cxnSpMkLst>
        </pc:cxnChg>
      </pc:sldChg>
      <pc:sldChg chg="addSp delSp modSp add mod">
        <pc:chgData name="Gustavo Casoni da Rocha" userId="eacb5ee5-cbf2-425b-824a-dab805531799" providerId="ADAL" clId="{32800C4D-A9D0-4FEA-91AC-AF261A0E4591}" dt="2021-11-09T11:49:36.357" v="7524" actId="2710"/>
        <pc:sldMkLst>
          <pc:docMk/>
          <pc:sldMk cId="153883358" sldId="273"/>
        </pc:sldMkLst>
        <pc:spChg chg="mod">
          <ac:chgData name="Gustavo Casoni da Rocha" userId="eacb5ee5-cbf2-425b-824a-dab805531799" providerId="ADAL" clId="{32800C4D-A9D0-4FEA-91AC-AF261A0E4591}" dt="2021-10-19T14:57:02.312" v="2387" actId="20577"/>
          <ac:spMkLst>
            <pc:docMk/>
            <pc:sldMk cId="153883358" sldId="273"/>
            <ac:spMk id="2" creationId="{3E5C47B0-C67B-484D-A0E7-9C833A3DA110}"/>
          </ac:spMkLst>
        </pc:spChg>
        <pc:spChg chg="add del mod">
          <ac:chgData name="Gustavo Casoni da Rocha" userId="eacb5ee5-cbf2-425b-824a-dab805531799" providerId="ADAL" clId="{32800C4D-A9D0-4FEA-91AC-AF261A0E4591}" dt="2021-10-25T17:02:41.157" v="4482"/>
          <ac:spMkLst>
            <pc:docMk/>
            <pc:sldMk cId="153883358" sldId="273"/>
            <ac:spMk id="2" creationId="{461FBEBA-7363-4130-BBA0-2E2329301A35}"/>
          </ac:spMkLst>
        </pc:spChg>
        <pc:spChg chg="del">
          <ac:chgData name="Gustavo Casoni da Rocha" userId="eacb5ee5-cbf2-425b-824a-dab805531799" providerId="ADAL" clId="{32800C4D-A9D0-4FEA-91AC-AF261A0E4591}" dt="2021-10-19T14:55:01.196" v="2310" actId="478"/>
          <ac:spMkLst>
            <pc:docMk/>
            <pc:sldMk cId="153883358" sldId="273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19T14:56:20.251" v="2361" actId="478"/>
          <ac:spMkLst>
            <pc:docMk/>
            <pc:sldMk cId="153883358" sldId="273"/>
            <ac:spMk id="5" creationId="{D20D18FE-99C2-40EB-BB8B-BCAD6C18E128}"/>
          </ac:spMkLst>
        </pc:spChg>
        <pc:spChg chg="add del">
          <ac:chgData name="Gustavo Casoni da Rocha" userId="eacb5ee5-cbf2-425b-824a-dab805531799" providerId="ADAL" clId="{32800C4D-A9D0-4FEA-91AC-AF261A0E4591}" dt="2021-10-19T14:55:49.166" v="2340"/>
          <ac:spMkLst>
            <pc:docMk/>
            <pc:sldMk cId="153883358" sldId="273"/>
            <ac:spMk id="6" creationId="{CD0A9F3A-A1F3-4BF5-83B0-FB8D5A6E65BB}"/>
          </ac:spMkLst>
        </pc:spChg>
        <pc:spChg chg="add del">
          <ac:chgData name="Gustavo Casoni da Rocha" userId="eacb5ee5-cbf2-425b-824a-dab805531799" providerId="ADAL" clId="{32800C4D-A9D0-4FEA-91AC-AF261A0E4591}" dt="2021-10-19T14:55:59.115" v="2348"/>
          <ac:spMkLst>
            <pc:docMk/>
            <pc:sldMk cId="153883358" sldId="273"/>
            <ac:spMk id="7" creationId="{411677E3-944C-45C9-BE39-54FB8169883D}"/>
          </ac:spMkLst>
        </pc:spChg>
        <pc:spChg chg="add del mod">
          <ac:chgData name="Gustavo Casoni da Rocha" userId="eacb5ee5-cbf2-425b-824a-dab805531799" providerId="ADAL" clId="{32800C4D-A9D0-4FEA-91AC-AF261A0E4591}" dt="2021-10-25T17:05:47.863" v="4558" actId="21"/>
          <ac:spMkLst>
            <pc:docMk/>
            <pc:sldMk cId="153883358" sldId="273"/>
            <ac:spMk id="7" creationId="{797CA90F-3EE1-4FC2-91F3-CCDDFB861B3B}"/>
          </ac:spMkLst>
        </pc:spChg>
        <pc:spChg chg="add mod">
          <ac:chgData name="Gustavo Casoni da Rocha" userId="eacb5ee5-cbf2-425b-824a-dab805531799" providerId="ADAL" clId="{32800C4D-A9D0-4FEA-91AC-AF261A0E4591}" dt="2021-11-09T11:49:36.357" v="7524" actId="2710"/>
          <ac:spMkLst>
            <pc:docMk/>
            <pc:sldMk cId="153883358" sldId="273"/>
            <ac:spMk id="8" creationId="{5EF8A533-C5CC-458E-BD6C-BB271063D1DB}"/>
          </ac:spMkLst>
        </pc:spChg>
        <pc:spChg chg="del">
          <ac:chgData name="Gustavo Casoni da Rocha" userId="eacb5ee5-cbf2-425b-824a-dab805531799" providerId="ADAL" clId="{32800C4D-A9D0-4FEA-91AC-AF261A0E4591}" dt="2021-10-25T17:05:16.791" v="4550" actId="478"/>
          <ac:spMkLst>
            <pc:docMk/>
            <pc:sldMk cId="153883358" sldId="273"/>
            <ac:spMk id="9" creationId="{114B609F-5578-4114-A056-718CE60D48D1}"/>
          </ac:spMkLst>
        </pc:spChg>
        <pc:spChg chg="add del mod">
          <ac:chgData name="Gustavo Casoni da Rocha" userId="eacb5ee5-cbf2-425b-824a-dab805531799" providerId="ADAL" clId="{32800C4D-A9D0-4FEA-91AC-AF261A0E4591}" dt="2021-10-25T17:07:48.921" v="4617" actId="21"/>
          <ac:spMkLst>
            <pc:docMk/>
            <pc:sldMk cId="153883358" sldId="273"/>
            <ac:spMk id="10" creationId="{F417B6BD-FBCF-4BAD-9D7D-B14A1CB591C6}"/>
          </ac:spMkLst>
        </pc:spChg>
      </pc:sldChg>
      <pc:sldChg chg="addSp delSp modSp add mod">
        <pc:chgData name="Gustavo Casoni da Rocha" userId="eacb5ee5-cbf2-425b-824a-dab805531799" providerId="ADAL" clId="{32800C4D-A9D0-4FEA-91AC-AF261A0E4591}" dt="2021-10-19T14:58:30.767" v="2536" actId="14734"/>
        <pc:sldMkLst>
          <pc:docMk/>
          <pc:sldMk cId="497867398" sldId="274"/>
        </pc:sldMkLst>
        <pc:spChg chg="mod">
          <ac:chgData name="Gustavo Casoni da Rocha" userId="eacb5ee5-cbf2-425b-824a-dab805531799" providerId="ADAL" clId="{32800C4D-A9D0-4FEA-91AC-AF261A0E4591}" dt="2021-10-19T14:58:06.366" v="2528" actId="20577"/>
          <ac:spMkLst>
            <pc:docMk/>
            <pc:sldMk cId="497867398" sldId="274"/>
            <ac:spMk id="2" creationId="{3E5C47B0-C67B-484D-A0E7-9C833A3DA110}"/>
          </ac:spMkLst>
        </pc:spChg>
        <pc:spChg chg="del">
          <ac:chgData name="Gustavo Casoni da Rocha" userId="eacb5ee5-cbf2-425b-824a-dab805531799" providerId="ADAL" clId="{32800C4D-A9D0-4FEA-91AC-AF261A0E4591}" dt="2021-10-19T14:58:09.105" v="2529" actId="478"/>
          <ac:spMkLst>
            <pc:docMk/>
            <pc:sldMk cId="497867398" sldId="274"/>
            <ac:spMk id="8" creationId="{5EF8A533-C5CC-458E-BD6C-BB271063D1DB}"/>
          </ac:spMkLst>
        </pc:spChg>
        <pc:graphicFrameChg chg="add mod modGraphic">
          <ac:chgData name="Gustavo Casoni da Rocha" userId="eacb5ee5-cbf2-425b-824a-dab805531799" providerId="ADAL" clId="{32800C4D-A9D0-4FEA-91AC-AF261A0E4591}" dt="2021-10-19T14:58:30.767" v="2536" actId="14734"/>
          <ac:graphicFrameMkLst>
            <pc:docMk/>
            <pc:sldMk cId="497867398" sldId="274"/>
            <ac:graphicFrameMk id="3" creationId="{232064AF-62F9-4DDD-A427-C11ED4264841}"/>
          </ac:graphicFrameMkLst>
        </pc:graphicFrameChg>
      </pc:sldChg>
      <pc:sldChg chg="addSp delSp modSp add mod">
        <pc:chgData name="Gustavo Casoni da Rocha" userId="eacb5ee5-cbf2-425b-824a-dab805531799" providerId="ADAL" clId="{32800C4D-A9D0-4FEA-91AC-AF261A0E4591}" dt="2021-11-16T19:06:57.522" v="8722" actId="1035"/>
        <pc:sldMkLst>
          <pc:docMk/>
          <pc:sldMk cId="88796456" sldId="275"/>
        </pc:sldMkLst>
        <pc:spChg chg="ord">
          <ac:chgData name="Gustavo Casoni da Rocha" userId="eacb5ee5-cbf2-425b-824a-dab805531799" providerId="ADAL" clId="{32800C4D-A9D0-4FEA-91AC-AF261A0E4591}" dt="2021-10-19T16:18:35.209" v="3886" actId="166"/>
          <ac:spMkLst>
            <pc:docMk/>
            <pc:sldMk cId="88796456" sldId="275"/>
            <ac:spMk id="8" creationId="{358B4695-6A4E-4820-8F9B-5AEE49A60313}"/>
          </ac:spMkLst>
        </pc:spChg>
        <pc:spChg chg="del">
          <ac:chgData name="Gustavo Casoni da Rocha" userId="eacb5ee5-cbf2-425b-824a-dab805531799" providerId="ADAL" clId="{32800C4D-A9D0-4FEA-91AC-AF261A0E4591}" dt="2021-10-19T15:10:59.999" v="2689" actId="478"/>
          <ac:spMkLst>
            <pc:docMk/>
            <pc:sldMk cId="88796456" sldId="275"/>
            <ac:spMk id="10" creationId="{EFB6E732-8825-4493-A725-8598B6709CA5}"/>
          </ac:spMkLst>
        </pc:spChg>
        <pc:spChg chg="del">
          <ac:chgData name="Gustavo Casoni da Rocha" userId="eacb5ee5-cbf2-425b-824a-dab805531799" providerId="ADAL" clId="{32800C4D-A9D0-4FEA-91AC-AF261A0E4591}" dt="2021-10-19T15:10:59.999" v="2689" actId="478"/>
          <ac:spMkLst>
            <pc:docMk/>
            <pc:sldMk cId="88796456" sldId="275"/>
            <ac:spMk id="32" creationId="{966B6388-518C-4860-AB96-753B2237007B}"/>
          </ac:spMkLst>
        </pc:spChg>
        <pc:spChg chg="del">
          <ac:chgData name="Gustavo Casoni da Rocha" userId="eacb5ee5-cbf2-425b-824a-dab805531799" providerId="ADAL" clId="{32800C4D-A9D0-4FEA-91AC-AF261A0E4591}" dt="2021-10-19T15:10:59.999" v="2689" actId="478"/>
          <ac:spMkLst>
            <pc:docMk/>
            <pc:sldMk cId="88796456" sldId="275"/>
            <ac:spMk id="51" creationId="{E8D4DEF2-8B77-4824-BEF6-366F9A94B4F9}"/>
          </ac:spMkLst>
        </pc:spChg>
        <pc:spChg chg="del">
          <ac:chgData name="Gustavo Casoni da Rocha" userId="eacb5ee5-cbf2-425b-824a-dab805531799" providerId="ADAL" clId="{32800C4D-A9D0-4FEA-91AC-AF261A0E4591}" dt="2021-10-19T15:10:59.999" v="2689" actId="478"/>
          <ac:spMkLst>
            <pc:docMk/>
            <pc:sldMk cId="88796456" sldId="275"/>
            <ac:spMk id="52" creationId="{D953A67A-65E7-4315-A8C7-8CB046478E62}"/>
          </ac:spMkLst>
        </pc:spChg>
        <pc:cxnChg chg="del ord">
          <ac:chgData name="Gustavo Casoni da Rocha" userId="eacb5ee5-cbf2-425b-824a-dab805531799" providerId="ADAL" clId="{32800C4D-A9D0-4FEA-91AC-AF261A0E4591}" dt="2021-11-09T12:04:08.673" v="7677" actId="478"/>
          <ac:cxnSpMkLst>
            <pc:docMk/>
            <pc:sldMk cId="88796456" sldId="275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16T19:06:57.522" v="8722" actId="1035"/>
          <ac:cxnSpMkLst>
            <pc:docMk/>
            <pc:sldMk cId="88796456" sldId="275"/>
            <ac:cxnSpMk id="17" creationId="{55D3C8A3-1231-4077-ADAA-3F8358338743}"/>
          </ac:cxnSpMkLst>
        </pc:cxnChg>
        <pc:cxnChg chg="add mod">
          <ac:chgData name="Gustavo Casoni da Rocha" userId="eacb5ee5-cbf2-425b-824a-dab805531799" providerId="ADAL" clId="{32800C4D-A9D0-4FEA-91AC-AF261A0E4591}" dt="2021-11-09T12:04:08.963" v="7678"/>
          <ac:cxnSpMkLst>
            <pc:docMk/>
            <pc:sldMk cId="88796456" sldId="275"/>
            <ac:cxnSpMk id="18" creationId="{5785F237-C06A-4511-AAFF-676B758578B2}"/>
          </ac:cxnSpMkLst>
        </pc:cxnChg>
        <pc:cxnChg chg="mod">
          <ac:chgData name="Gustavo Casoni da Rocha" userId="eacb5ee5-cbf2-425b-824a-dab805531799" providerId="ADAL" clId="{32800C4D-A9D0-4FEA-91AC-AF261A0E4591}" dt="2021-11-16T19:06:51.362" v="8718" actId="1035"/>
          <ac:cxnSpMkLst>
            <pc:docMk/>
            <pc:sldMk cId="88796456" sldId="275"/>
            <ac:cxnSpMk id="22" creationId="{ABE0B9D4-5188-479A-AD48-ABC7F1AD1C4E}"/>
          </ac:cxnSpMkLst>
        </pc:cxnChg>
        <pc:cxnChg chg="del">
          <ac:chgData name="Gustavo Casoni da Rocha" userId="eacb5ee5-cbf2-425b-824a-dab805531799" providerId="ADAL" clId="{32800C4D-A9D0-4FEA-91AC-AF261A0E4591}" dt="2021-10-19T15:10:59.999" v="2689" actId="478"/>
          <ac:cxnSpMkLst>
            <pc:docMk/>
            <pc:sldMk cId="88796456" sldId="275"/>
            <ac:cxnSpMk id="47" creationId="{2E167CE7-DBEF-4A47-9474-C12E49A5C903}"/>
          </ac:cxnSpMkLst>
        </pc:cxnChg>
        <pc:cxnChg chg="del">
          <ac:chgData name="Gustavo Casoni da Rocha" userId="eacb5ee5-cbf2-425b-824a-dab805531799" providerId="ADAL" clId="{32800C4D-A9D0-4FEA-91AC-AF261A0E4591}" dt="2021-10-19T15:10:59.999" v="2689" actId="478"/>
          <ac:cxnSpMkLst>
            <pc:docMk/>
            <pc:sldMk cId="88796456" sldId="275"/>
            <ac:cxnSpMk id="50" creationId="{B2AAA2C3-4546-45D8-864C-7D29B3FA198F}"/>
          </ac:cxnSpMkLst>
        </pc:cxnChg>
      </pc:sldChg>
      <pc:sldChg chg="delSp modSp add mod">
        <pc:chgData name="Gustavo Casoni da Rocha" userId="eacb5ee5-cbf2-425b-824a-dab805531799" providerId="ADAL" clId="{32800C4D-A9D0-4FEA-91AC-AF261A0E4591}" dt="2021-11-09T12:07:17.440" v="7739" actId="20577"/>
        <pc:sldMkLst>
          <pc:docMk/>
          <pc:sldMk cId="3477557220" sldId="276"/>
        </pc:sldMkLst>
        <pc:spChg chg="mod">
          <ac:chgData name="Gustavo Casoni da Rocha" userId="eacb5ee5-cbf2-425b-824a-dab805531799" providerId="ADAL" clId="{32800C4D-A9D0-4FEA-91AC-AF261A0E4591}" dt="2021-10-19T15:10:04.871" v="2553" actId="20577"/>
          <ac:spMkLst>
            <pc:docMk/>
            <pc:sldMk cId="3477557220" sldId="276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1-09T12:07:17.440" v="7739" actId="20577"/>
          <ac:spMkLst>
            <pc:docMk/>
            <pc:sldMk cId="3477557220" sldId="276"/>
            <ac:spMk id="3" creationId="{5FCBF47C-4083-4E33-B312-902C475BB4E3}"/>
          </ac:spMkLst>
        </pc:spChg>
        <pc:spChg chg="del">
          <ac:chgData name="Gustavo Casoni da Rocha" userId="eacb5ee5-cbf2-425b-824a-dab805531799" providerId="ADAL" clId="{32800C4D-A9D0-4FEA-91AC-AF261A0E4591}" dt="2021-10-25T17:15:59.667" v="4651" actId="478"/>
          <ac:spMkLst>
            <pc:docMk/>
            <pc:sldMk cId="3477557220" sldId="276"/>
            <ac:spMk id="11" creationId="{18EA2B01-40D4-4FE3-A0C5-00F0A12BB73F}"/>
          </ac:spMkLst>
        </pc:spChg>
      </pc:sldChg>
      <pc:sldChg chg="addSp delSp modSp add mod">
        <pc:chgData name="Gustavo Casoni da Rocha" userId="eacb5ee5-cbf2-425b-824a-dab805531799" providerId="ADAL" clId="{32800C4D-A9D0-4FEA-91AC-AF261A0E4591}" dt="2021-11-16T19:07:50.163" v="8736" actId="27636"/>
        <pc:sldMkLst>
          <pc:docMk/>
          <pc:sldMk cId="3183841201" sldId="277"/>
        </pc:sldMkLst>
        <pc:spChg chg="del">
          <ac:chgData name="Gustavo Casoni da Rocha" userId="eacb5ee5-cbf2-425b-824a-dab805531799" providerId="ADAL" clId="{32800C4D-A9D0-4FEA-91AC-AF261A0E4591}" dt="2021-10-25T15:43:01.726" v="4040" actId="478"/>
          <ac:spMkLst>
            <pc:docMk/>
            <pc:sldMk cId="3183841201" sldId="277"/>
            <ac:spMk id="2" creationId="{3E5C47B0-C67B-484D-A0E7-9C833A3DA110}"/>
          </ac:spMkLst>
        </pc:spChg>
        <pc:spChg chg="add mod ord">
          <ac:chgData name="Gustavo Casoni da Rocha" userId="eacb5ee5-cbf2-425b-824a-dab805531799" providerId="ADAL" clId="{32800C4D-A9D0-4FEA-91AC-AF261A0E4591}" dt="2021-11-09T12:17:30.367" v="7980" actId="207"/>
          <ac:spMkLst>
            <pc:docMk/>
            <pc:sldMk cId="3183841201" sldId="277"/>
            <ac:spMk id="2" creationId="{783C75A8-CDE4-4DD8-8FC1-2417CB740798}"/>
          </ac:spMkLst>
        </pc:spChg>
        <pc:spChg chg="add del mod">
          <ac:chgData name="Gustavo Casoni da Rocha" userId="eacb5ee5-cbf2-425b-824a-dab805531799" providerId="ADAL" clId="{32800C4D-A9D0-4FEA-91AC-AF261A0E4591}" dt="2021-10-25T15:43:05.851" v="4043" actId="478"/>
          <ac:spMkLst>
            <pc:docMk/>
            <pc:sldMk cId="3183841201" sldId="277"/>
            <ac:spMk id="4" creationId="{BA1E2641-3C00-433D-8393-A95408995C15}"/>
          </ac:spMkLst>
        </pc:spChg>
        <pc:spChg chg="ord">
          <ac:chgData name="Gustavo Casoni da Rocha" userId="eacb5ee5-cbf2-425b-824a-dab805531799" providerId="ADAL" clId="{32800C4D-A9D0-4FEA-91AC-AF261A0E4591}" dt="2021-10-19T16:18:17.361" v="3883" actId="166"/>
          <ac:spMkLst>
            <pc:docMk/>
            <pc:sldMk cId="3183841201" sldId="277"/>
            <ac:spMk id="8" creationId="{358B4695-6A4E-4820-8F9B-5AEE49A60313}"/>
          </ac:spMkLst>
        </pc:spChg>
        <pc:spChg chg="add mod">
          <ac:chgData name="Gustavo Casoni da Rocha" userId="eacb5ee5-cbf2-425b-824a-dab805531799" providerId="ADAL" clId="{32800C4D-A9D0-4FEA-91AC-AF261A0E4591}" dt="2021-10-25T15:43:12.747" v="4060" actId="20577"/>
          <ac:spMkLst>
            <pc:docMk/>
            <pc:sldMk cId="3183841201" sldId="277"/>
            <ac:spMk id="25" creationId="{543DFE9D-2BF8-44D5-8144-3868650EF5BC}"/>
          </ac:spMkLst>
        </pc:spChg>
        <pc:spChg chg="add del mod">
          <ac:chgData name="Gustavo Casoni da Rocha" userId="eacb5ee5-cbf2-425b-824a-dab805531799" providerId="ADAL" clId="{32800C4D-A9D0-4FEA-91AC-AF261A0E4591}" dt="2021-10-26T19:34:44.875" v="5822" actId="478"/>
          <ac:spMkLst>
            <pc:docMk/>
            <pc:sldMk cId="3183841201" sldId="277"/>
            <ac:spMk id="27" creationId="{0FB7F164-B324-4700-BA9A-E63C1B078624}"/>
          </ac:spMkLst>
        </pc:spChg>
        <pc:spChg chg="add mod">
          <ac:chgData name="Gustavo Casoni da Rocha" userId="eacb5ee5-cbf2-425b-824a-dab805531799" providerId="ADAL" clId="{32800C4D-A9D0-4FEA-91AC-AF261A0E4591}" dt="2021-10-26T19:34:40.226" v="5821"/>
          <ac:spMkLst>
            <pc:docMk/>
            <pc:sldMk cId="3183841201" sldId="277"/>
            <ac:spMk id="28" creationId="{7546B239-2B44-45AE-A270-A886E046770B}"/>
          </ac:spMkLst>
        </pc:spChg>
        <pc:spChg chg="add mod">
          <ac:chgData name="Gustavo Casoni da Rocha" userId="eacb5ee5-cbf2-425b-824a-dab805531799" providerId="ADAL" clId="{32800C4D-A9D0-4FEA-91AC-AF261A0E4591}" dt="2021-11-16T19:07:50.163" v="8736" actId="27636"/>
          <ac:spMkLst>
            <pc:docMk/>
            <pc:sldMk cId="3183841201" sldId="277"/>
            <ac:spMk id="29" creationId="{B6DCA4C4-7438-4FFA-ABD2-D8E148541519}"/>
          </ac:spMkLst>
        </pc:spChg>
        <pc:spChg chg="add del">
          <ac:chgData name="Gustavo Casoni da Rocha" userId="eacb5ee5-cbf2-425b-824a-dab805531799" providerId="ADAL" clId="{32800C4D-A9D0-4FEA-91AC-AF261A0E4591}" dt="2021-10-19T15:17:01.195" v="3263" actId="478"/>
          <ac:spMkLst>
            <pc:docMk/>
            <pc:sldMk cId="3183841201" sldId="277"/>
            <ac:spMk id="51" creationId="{E8D4DEF2-8B77-4824-BEF6-366F9A94B4F9}"/>
          </ac:spMkLst>
        </pc:spChg>
        <pc:spChg chg="del">
          <ac:chgData name="Gustavo Casoni da Rocha" userId="eacb5ee5-cbf2-425b-824a-dab805531799" providerId="ADAL" clId="{32800C4D-A9D0-4FEA-91AC-AF261A0E4591}" dt="2021-10-26T19:34:39.053" v="5820" actId="478"/>
          <ac:spMkLst>
            <pc:docMk/>
            <pc:sldMk cId="3183841201" sldId="277"/>
            <ac:spMk id="52" creationId="{D953A67A-65E7-4315-A8C7-8CB046478E62}"/>
          </ac:spMkLst>
        </pc:spChg>
        <pc:picChg chg="add del">
          <ac:chgData name="Gustavo Casoni da Rocha" userId="eacb5ee5-cbf2-425b-824a-dab805531799" providerId="ADAL" clId="{32800C4D-A9D0-4FEA-91AC-AF261A0E4591}" dt="2021-10-25T15:43:04.044" v="4042" actId="478"/>
          <ac:picMkLst>
            <pc:docMk/>
            <pc:sldMk cId="3183841201" sldId="277"/>
            <ac:picMk id="24" creationId="{F0F0CDCE-E396-4871-954C-41C70F6B372C}"/>
          </ac:picMkLst>
        </pc:picChg>
        <pc:picChg chg="add mod">
          <ac:chgData name="Gustavo Casoni da Rocha" userId="eacb5ee5-cbf2-425b-824a-dab805531799" providerId="ADAL" clId="{32800C4D-A9D0-4FEA-91AC-AF261A0E4591}" dt="2021-11-16T19:07:36.035" v="8724" actId="1076"/>
          <ac:picMkLst>
            <pc:docMk/>
            <pc:sldMk cId="3183841201" sldId="277"/>
            <ac:picMk id="30" creationId="{6FB91DF9-2C03-49ED-A3EF-4648DA8FB36F}"/>
          </ac:picMkLst>
        </pc:picChg>
        <pc:cxnChg chg="del">
          <ac:chgData name="Gustavo Casoni da Rocha" userId="eacb5ee5-cbf2-425b-824a-dab805531799" providerId="ADAL" clId="{32800C4D-A9D0-4FEA-91AC-AF261A0E4591}" dt="2021-11-09T12:04:16.448" v="7681" actId="478"/>
          <ac:cxnSpMkLst>
            <pc:docMk/>
            <pc:sldMk cId="3183841201" sldId="277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09T12:04:29.237" v="7685" actId="14100"/>
          <ac:cxnSpMkLst>
            <pc:docMk/>
            <pc:sldMk cId="3183841201" sldId="277"/>
            <ac:cxnSpMk id="22" creationId="{ABE0B9D4-5188-479A-AD48-ABC7F1AD1C4E}"/>
          </ac:cxnSpMkLst>
        </pc:cxnChg>
        <pc:cxnChg chg="add mod">
          <ac:chgData name="Gustavo Casoni da Rocha" userId="eacb5ee5-cbf2-425b-824a-dab805531799" providerId="ADAL" clId="{32800C4D-A9D0-4FEA-91AC-AF261A0E4591}" dt="2021-10-26T19:34:40.226" v="5821"/>
          <ac:cxnSpMkLst>
            <pc:docMk/>
            <pc:sldMk cId="3183841201" sldId="277"/>
            <ac:cxnSpMk id="26" creationId="{85C1744D-3F3C-45C2-9B6A-C65C3CD5A9E3}"/>
          </ac:cxnSpMkLst>
        </pc:cxnChg>
        <pc:cxnChg chg="add mod">
          <ac:chgData name="Gustavo Casoni da Rocha" userId="eacb5ee5-cbf2-425b-824a-dab805531799" providerId="ADAL" clId="{32800C4D-A9D0-4FEA-91AC-AF261A0E4591}" dt="2021-11-09T12:04:16.884" v="7682"/>
          <ac:cxnSpMkLst>
            <pc:docMk/>
            <pc:sldMk cId="3183841201" sldId="277"/>
            <ac:cxnSpMk id="27" creationId="{D0305EEC-4BE7-429E-AAD8-F6E3BB1989AA}"/>
          </ac:cxnSpMkLst>
        </pc:cxnChg>
        <pc:cxnChg chg="mod">
          <ac:chgData name="Gustavo Casoni da Rocha" userId="eacb5ee5-cbf2-425b-824a-dab805531799" providerId="ADAL" clId="{32800C4D-A9D0-4FEA-91AC-AF261A0E4591}" dt="2021-11-09T12:04:25.309" v="7684" actId="14100"/>
          <ac:cxnSpMkLst>
            <pc:docMk/>
            <pc:sldMk cId="3183841201" sldId="277"/>
            <ac:cxnSpMk id="47" creationId="{2E167CE7-DBEF-4A47-9474-C12E49A5C903}"/>
          </ac:cxnSpMkLst>
        </pc:cxnChg>
        <pc:cxnChg chg="del">
          <ac:chgData name="Gustavo Casoni da Rocha" userId="eacb5ee5-cbf2-425b-824a-dab805531799" providerId="ADAL" clId="{32800C4D-A9D0-4FEA-91AC-AF261A0E4591}" dt="2021-10-26T19:34:37.609" v="5819" actId="478"/>
          <ac:cxnSpMkLst>
            <pc:docMk/>
            <pc:sldMk cId="3183841201" sldId="277"/>
            <ac:cxnSpMk id="50" creationId="{B2AAA2C3-4546-45D8-864C-7D29B3FA198F}"/>
          </ac:cxnSpMkLst>
        </pc:cxnChg>
      </pc:sldChg>
      <pc:sldChg chg="addSp delSp modSp add mod">
        <pc:chgData name="Gustavo Casoni da Rocha" userId="eacb5ee5-cbf2-425b-824a-dab805531799" providerId="ADAL" clId="{32800C4D-A9D0-4FEA-91AC-AF261A0E4591}" dt="2021-11-09T12:16:50.461" v="7972" actId="207"/>
        <pc:sldMkLst>
          <pc:docMk/>
          <pc:sldMk cId="295074973" sldId="278"/>
        </pc:sldMkLst>
        <pc:spChg chg="del mod">
          <ac:chgData name="Gustavo Casoni da Rocha" userId="eacb5ee5-cbf2-425b-824a-dab805531799" providerId="ADAL" clId="{32800C4D-A9D0-4FEA-91AC-AF261A0E4591}" dt="2021-10-25T15:42:50.399" v="4020" actId="478"/>
          <ac:spMkLst>
            <pc:docMk/>
            <pc:sldMk cId="295074973" sldId="278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1-09T12:16:50.461" v="7972" actId="207"/>
          <ac:spMkLst>
            <pc:docMk/>
            <pc:sldMk cId="295074973" sldId="278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5:42:52.027" v="4021" actId="478"/>
          <ac:spMkLst>
            <pc:docMk/>
            <pc:sldMk cId="295074973" sldId="278"/>
            <ac:spMk id="6" creationId="{2DC03B97-1C68-4FEA-9849-9727FA18B8FC}"/>
          </ac:spMkLst>
        </pc:spChg>
        <pc:spChg chg="add mod">
          <ac:chgData name="Gustavo Casoni da Rocha" userId="eacb5ee5-cbf2-425b-824a-dab805531799" providerId="ADAL" clId="{32800C4D-A9D0-4FEA-91AC-AF261A0E4591}" dt="2021-10-25T15:42:57.723" v="4039" actId="20577"/>
          <ac:spMkLst>
            <pc:docMk/>
            <pc:sldMk cId="295074973" sldId="278"/>
            <ac:spMk id="7" creationId="{8472279B-F839-4031-A80B-B4E1F3DA680F}"/>
          </ac:spMkLst>
        </pc:spChg>
      </pc:sldChg>
      <pc:sldChg chg="addSp delSp modSp add mod">
        <pc:chgData name="Gustavo Casoni da Rocha" userId="eacb5ee5-cbf2-425b-824a-dab805531799" providerId="ADAL" clId="{32800C4D-A9D0-4FEA-91AC-AF261A0E4591}" dt="2021-11-09T12:04:37.614" v="7691" actId="1035"/>
        <pc:sldMkLst>
          <pc:docMk/>
          <pc:sldMk cId="4010828034" sldId="279"/>
        </pc:sldMkLst>
        <pc:spChg chg="del">
          <ac:chgData name="Gustavo Casoni da Rocha" userId="eacb5ee5-cbf2-425b-824a-dab805531799" providerId="ADAL" clId="{32800C4D-A9D0-4FEA-91AC-AF261A0E4591}" dt="2021-10-25T15:42:36.846" v="4002" actId="478"/>
          <ac:spMkLst>
            <pc:docMk/>
            <pc:sldMk cId="4010828034" sldId="279"/>
            <ac:spMk id="2" creationId="{3E5C47B0-C67B-484D-A0E7-9C833A3DA110}"/>
          </ac:spMkLst>
        </pc:spChg>
        <pc:spChg chg="add del mod">
          <ac:chgData name="Gustavo Casoni da Rocha" userId="eacb5ee5-cbf2-425b-824a-dab805531799" providerId="ADAL" clId="{32800C4D-A9D0-4FEA-91AC-AF261A0E4591}" dt="2021-10-25T15:42:41.259" v="4003" actId="478"/>
          <ac:spMkLst>
            <pc:docMk/>
            <pc:sldMk cId="4010828034" sldId="279"/>
            <ac:spMk id="4" creationId="{697EE9FF-2F0F-4D32-86B2-E6167C22FA76}"/>
          </ac:spMkLst>
        </pc:spChg>
        <pc:spChg chg="ord">
          <ac:chgData name="Gustavo Casoni da Rocha" userId="eacb5ee5-cbf2-425b-824a-dab805531799" providerId="ADAL" clId="{32800C4D-A9D0-4FEA-91AC-AF261A0E4591}" dt="2021-10-19T16:18:31.152" v="3885" actId="166"/>
          <ac:spMkLst>
            <pc:docMk/>
            <pc:sldMk cId="4010828034" sldId="279"/>
            <ac:spMk id="8" creationId="{358B4695-6A4E-4820-8F9B-5AEE49A60313}"/>
          </ac:spMkLst>
        </pc:spChg>
        <pc:spChg chg="add mod">
          <ac:chgData name="Gustavo Casoni da Rocha" userId="eacb5ee5-cbf2-425b-824a-dab805531799" providerId="ADAL" clId="{32800C4D-A9D0-4FEA-91AC-AF261A0E4591}" dt="2021-10-19T15:11:24.176" v="2691"/>
          <ac:spMkLst>
            <pc:docMk/>
            <pc:sldMk cId="4010828034" sldId="279"/>
            <ac:spMk id="18" creationId="{B5E31053-DA0E-41D3-80CE-3DDCB900EA82}"/>
          </ac:spMkLst>
        </pc:spChg>
        <pc:spChg chg="add mod">
          <ac:chgData name="Gustavo Casoni da Rocha" userId="eacb5ee5-cbf2-425b-824a-dab805531799" providerId="ADAL" clId="{32800C4D-A9D0-4FEA-91AC-AF261A0E4591}" dt="2021-10-25T15:42:46.441" v="4019" actId="20577"/>
          <ac:spMkLst>
            <pc:docMk/>
            <pc:sldMk cId="4010828034" sldId="279"/>
            <ac:spMk id="24" creationId="{56B44E4E-7E6C-4AB1-9438-73FFEBCBABDB}"/>
          </ac:spMkLst>
        </pc:spChg>
        <pc:cxnChg chg="del">
          <ac:chgData name="Gustavo Casoni da Rocha" userId="eacb5ee5-cbf2-425b-824a-dab805531799" providerId="ADAL" clId="{32800C4D-A9D0-4FEA-91AC-AF261A0E4591}" dt="2021-11-09T12:04:12.512" v="7679" actId="478"/>
          <ac:cxnSpMkLst>
            <pc:docMk/>
            <pc:sldMk cId="4010828034" sldId="279"/>
            <ac:cxnSpMk id="13" creationId="{74AF24E8-20D8-47D5-B580-406C87F3EEB3}"/>
          </ac:cxnSpMkLst>
        </pc:cxnChg>
        <pc:cxnChg chg="add mod ord">
          <ac:chgData name="Gustavo Casoni da Rocha" userId="eacb5ee5-cbf2-425b-824a-dab805531799" providerId="ADAL" clId="{32800C4D-A9D0-4FEA-91AC-AF261A0E4591}" dt="2021-11-09T12:04:33.221" v="7686" actId="14100"/>
          <ac:cxnSpMkLst>
            <pc:docMk/>
            <pc:sldMk cId="4010828034" sldId="279"/>
            <ac:cxnSpMk id="16" creationId="{437AA3CC-AF32-457C-8873-7C5457F33648}"/>
          </ac:cxnSpMkLst>
        </pc:cxnChg>
        <pc:cxnChg chg="mod">
          <ac:chgData name="Gustavo Casoni da Rocha" userId="eacb5ee5-cbf2-425b-824a-dab805531799" providerId="ADAL" clId="{32800C4D-A9D0-4FEA-91AC-AF261A0E4591}" dt="2021-11-09T12:04:37.614" v="7691" actId="1035"/>
          <ac:cxnSpMkLst>
            <pc:docMk/>
            <pc:sldMk cId="4010828034" sldId="279"/>
            <ac:cxnSpMk id="22" creationId="{ABE0B9D4-5188-479A-AD48-ABC7F1AD1C4E}"/>
          </ac:cxnSpMkLst>
        </pc:cxnChg>
        <pc:cxnChg chg="add mod">
          <ac:chgData name="Gustavo Casoni da Rocha" userId="eacb5ee5-cbf2-425b-824a-dab805531799" providerId="ADAL" clId="{32800C4D-A9D0-4FEA-91AC-AF261A0E4591}" dt="2021-11-09T12:04:12.769" v="7680"/>
          <ac:cxnSpMkLst>
            <pc:docMk/>
            <pc:sldMk cId="4010828034" sldId="279"/>
            <ac:cxnSpMk id="25" creationId="{7A0A058E-FCAE-4F17-9DBB-81580E44C1AD}"/>
          </ac:cxnSpMkLst>
        </pc:cxnChg>
      </pc:sldChg>
      <pc:sldChg chg="addSp delSp modSp add mod">
        <pc:chgData name="Gustavo Casoni da Rocha" userId="eacb5ee5-cbf2-425b-824a-dab805531799" providerId="ADAL" clId="{32800C4D-A9D0-4FEA-91AC-AF261A0E4591}" dt="2021-11-09T12:18:25.341" v="8008" actId="20577"/>
        <pc:sldMkLst>
          <pc:docMk/>
          <pc:sldMk cId="4185505162" sldId="280"/>
        </pc:sldMkLst>
        <pc:spChg chg="del mod">
          <ac:chgData name="Gustavo Casoni da Rocha" userId="eacb5ee5-cbf2-425b-824a-dab805531799" providerId="ADAL" clId="{32800C4D-A9D0-4FEA-91AC-AF261A0E4591}" dt="2021-10-25T15:43:18.718" v="4061" actId="478"/>
          <ac:spMkLst>
            <pc:docMk/>
            <pc:sldMk cId="4185505162" sldId="280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1-09T12:18:25.341" v="8008" actId="20577"/>
          <ac:spMkLst>
            <pc:docMk/>
            <pc:sldMk cId="4185505162" sldId="280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5:43:20.523" v="4062" actId="478"/>
          <ac:spMkLst>
            <pc:docMk/>
            <pc:sldMk cId="4185505162" sldId="280"/>
            <ac:spMk id="6" creationId="{9197DEEA-F59E-4E72-A9EC-CEE06CACC633}"/>
          </ac:spMkLst>
        </pc:spChg>
        <pc:spChg chg="add mod">
          <ac:chgData name="Gustavo Casoni da Rocha" userId="eacb5ee5-cbf2-425b-824a-dab805531799" providerId="ADAL" clId="{32800C4D-A9D0-4FEA-91AC-AF261A0E4591}" dt="2021-10-25T15:43:25.736" v="4074" actId="20577"/>
          <ac:spMkLst>
            <pc:docMk/>
            <pc:sldMk cId="4185505162" sldId="280"/>
            <ac:spMk id="7" creationId="{74C7BAFC-63C8-45B1-804C-B6B1273648C7}"/>
          </ac:spMkLst>
        </pc:spChg>
      </pc:sldChg>
      <pc:sldChg chg="addSp delSp modSp add mod">
        <pc:chgData name="Gustavo Casoni da Rocha" userId="eacb5ee5-cbf2-425b-824a-dab805531799" providerId="ADAL" clId="{32800C4D-A9D0-4FEA-91AC-AF261A0E4591}" dt="2021-11-16T19:09:51.666" v="8789" actId="478"/>
        <pc:sldMkLst>
          <pc:docMk/>
          <pc:sldMk cId="66876713" sldId="281"/>
        </pc:sldMkLst>
        <pc:spChg chg="del">
          <ac:chgData name="Gustavo Casoni da Rocha" userId="eacb5ee5-cbf2-425b-824a-dab805531799" providerId="ADAL" clId="{32800C4D-A9D0-4FEA-91AC-AF261A0E4591}" dt="2021-10-25T15:43:41.901" v="4076" actId="478"/>
          <ac:spMkLst>
            <pc:docMk/>
            <pc:sldMk cId="66876713" sldId="281"/>
            <ac:spMk id="2" creationId="{3E5C47B0-C67B-484D-A0E7-9C833A3DA110}"/>
          </ac:spMkLst>
        </pc:spChg>
        <pc:spChg chg="add del mod">
          <ac:chgData name="Gustavo Casoni da Rocha" userId="eacb5ee5-cbf2-425b-824a-dab805531799" providerId="ADAL" clId="{32800C4D-A9D0-4FEA-91AC-AF261A0E4591}" dt="2021-10-25T15:43:42.730" v="4077" actId="478"/>
          <ac:spMkLst>
            <pc:docMk/>
            <pc:sldMk cId="66876713" sldId="281"/>
            <ac:spMk id="4" creationId="{38F59D27-A5DD-4F8F-99E5-2CFADD4743C0}"/>
          </ac:spMkLst>
        </pc:spChg>
        <pc:spChg chg="ord">
          <ac:chgData name="Gustavo Casoni da Rocha" userId="eacb5ee5-cbf2-425b-824a-dab805531799" providerId="ADAL" clId="{32800C4D-A9D0-4FEA-91AC-AF261A0E4591}" dt="2021-10-19T16:18:22.570" v="3884" actId="166"/>
          <ac:spMkLst>
            <pc:docMk/>
            <pc:sldMk cId="66876713" sldId="281"/>
            <ac:spMk id="8" creationId="{358B4695-6A4E-4820-8F9B-5AEE49A60313}"/>
          </ac:spMkLst>
        </pc:spChg>
        <pc:spChg chg="add mod">
          <ac:chgData name="Gustavo Casoni da Rocha" userId="eacb5ee5-cbf2-425b-824a-dab805531799" providerId="ADAL" clId="{32800C4D-A9D0-4FEA-91AC-AF261A0E4591}" dt="2021-10-26T19:32:23.697" v="5693" actId="1037"/>
          <ac:spMkLst>
            <pc:docMk/>
            <pc:sldMk cId="66876713" sldId="281"/>
            <ac:spMk id="25" creationId="{57C181BE-9556-4BC5-A277-F39DC69C3F27}"/>
          </ac:spMkLst>
        </pc:spChg>
        <pc:spChg chg="add mod">
          <ac:chgData name="Gustavo Casoni da Rocha" userId="eacb5ee5-cbf2-425b-824a-dab805531799" providerId="ADAL" clId="{32800C4D-A9D0-4FEA-91AC-AF261A0E4591}" dt="2021-10-26T19:35:46.064" v="5873" actId="1035"/>
          <ac:spMkLst>
            <pc:docMk/>
            <pc:sldMk cId="66876713" sldId="281"/>
            <ac:spMk id="26" creationId="{38734757-D250-4E1B-B784-FCDFDB3F6277}"/>
          </ac:spMkLst>
        </pc:spChg>
        <pc:spChg chg="add mod">
          <ac:chgData name="Gustavo Casoni da Rocha" userId="eacb5ee5-cbf2-425b-824a-dab805531799" providerId="ADAL" clId="{32800C4D-A9D0-4FEA-91AC-AF261A0E4591}" dt="2021-10-26T19:35:46.064" v="5873" actId="1035"/>
          <ac:spMkLst>
            <pc:docMk/>
            <pc:sldMk cId="66876713" sldId="281"/>
            <ac:spMk id="27" creationId="{D03B45E1-53EF-4557-8B6E-964C6CB2A12D}"/>
          </ac:spMkLst>
        </pc:spChg>
        <pc:spChg chg="add mod">
          <ac:chgData name="Gustavo Casoni da Rocha" userId="eacb5ee5-cbf2-425b-824a-dab805531799" providerId="ADAL" clId="{32800C4D-A9D0-4FEA-91AC-AF261A0E4591}" dt="2021-10-25T15:43:44.400" v="4078"/>
          <ac:spMkLst>
            <pc:docMk/>
            <pc:sldMk cId="66876713" sldId="281"/>
            <ac:spMk id="29" creationId="{D14DB987-E131-4E29-AA3C-F0E0B0F55403}"/>
          </ac:spMkLst>
        </pc:spChg>
        <pc:spChg chg="add mod">
          <ac:chgData name="Gustavo Casoni da Rocha" userId="eacb5ee5-cbf2-425b-824a-dab805531799" providerId="ADAL" clId="{32800C4D-A9D0-4FEA-91AC-AF261A0E4591}" dt="2021-10-26T19:32:23.697" v="5693" actId="1037"/>
          <ac:spMkLst>
            <pc:docMk/>
            <pc:sldMk cId="66876713" sldId="281"/>
            <ac:spMk id="30" creationId="{2D3E0D94-7DBC-4E53-8CC4-852C3E19A6DD}"/>
          </ac:spMkLst>
        </pc:spChg>
        <pc:spChg chg="add mod">
          <ac:chgData name="Gustavo Casoni da Rocha" userId="eacb5ee5-cbf2-425b-824a-dab805531799" providerId="ADAL" clId="{32800C4D-A9D0-4FEA-91AC-AF261A0E4591}" dt="2021-10-26T19:35:46.064" v="5873" actId="1035"/>
          <ac:spMkLst>
            <pc:docMk/>
            <pc:sldMk cId="66876713" sldId="281"/>
            <ac:spMk id="31" creationId="{8CC127E6-1101-4E8E-AC85-38FDAAE3727A}"/>
          </ac:spMkLst>
        </pc:spChg>
        <pc:spChg chg="add mod">
          <ac:chgData name="Gustavo Casoni da Rocha" userId="eacb5ee5-cbf2-425b-824a-dab805531799" providerId="ADAL" clId="{32800C4D-A9D0-4FEA-91AC-AF261A0E4591}" dt="2021-10-26T19:32:30.737" v="5695" actId="1076"/>
          <ac:spMkLst>
            <pc:docMk/>
            <pc:sldMk cId="66876713" sldId="281"/>
            <ac:spMk id="33" creationId="{401E953F-E423-4DD7-AC91-7ADE227DD9D4}"/>
          </ac:spMkLst>
        </pc:spChg>
        <pc:spChg chg="add del mod">
          <ac:chgData name="Gustavo Casoni da Rocha" userId="eacb5ee5-cbf2-425b-824a-dab805531799" providerId="ADAL" clId="{32800C4D-A9D0-4FEA-91AC-AF261A0E4591}" dt="2021-11-16T19:09:50.002" v="8787" actId="478"/>
          <ac:spMkLst>
            <pc:docMk/>
            <pc:sldMk cId="66876713" sldId="281"/>
            <ac:spMk id="35" creationId="{6F948903-52F9-4AAB-BB07-BE275408C36C}"/>
          </ac:spMkLst>
        </pc:spChg>
        <pc:spChg chg="add del mod">
          <ac:chgData name="Gustavo Casoni da Rocha" userId="eacb5ee5-cbf2-425b-824a-dab805531799" providerId="ADAL" clId="{32800C4D-A9D0-4FEA-91AC-AF261A0E4591}" dt="2021-11-16T19:09:47.539" v="8786" actId="478"/>
          <ac:spMkLst>
            <pc:docMk/>
            <pc:sldMk cId="66876713" sldId="281"/>
            <ac:spMk id="40" creationId="{18F3018E-A6FE-425D-AE87-485EF92BDE58}"/>
          </ac:spMkLst>
        </pc:spChg>
        <pc:spChg chg="add del mod">
          <ac:chgData name="Gustavo Casoni da Rocha" userId="eacb5ee5-cbf2-425b-824a-dab805531799" providerId="ADAL" clId="{32800C4D-A9D0-4FEA-91AC-AF261A0E4591}" dt="2021-11-16T19:09:50.882" v="8788" actId="478"/>
          <ac:spMkLst>
            <pc:docMk/>
            <pc:sldMk cId="66876713" sldId="281"/>
            <ac:spMk id="41" creationId="{A26829CC-F3E6-439E-A52A-11833612C761}"/>
          </ac:spMkLst>
        </pc:spChg>
        <pc:spChg chg="mod">
          <ac:chgData name="Gustavo Casoni da Rocha" userId="eacb5ee5-cbf2-425b-824a-dab805531799" providerId="ADAL" clId="{32800C4D-A9D0-4FEA-91AC-AF261A0E4591}" dt="2021-10-26T19:32:28.627" v="5694" actId="1076"/>
          <ac:spMkLst>
            <pc:docMk/>
            <pc:sldMk cId="66876713" sldId="281"/>
            <ac:spMk id="51" creationId="{E8D4DEF2-8B77-4824-BEF6-366F9A94B4F9}"/>
          </ac:spMkLst>
        </pc:spChg>
        <pc:picChg chg="add mod">
          <ac:chgData name="Gustavo Casoni da Rocha" userId="eacb5ee5-cbf2-425b-824a-dab805531799" providerId="ADAL" clId="{32800C4D-A9D0-4FEA-91AC-AF261A0E4591}" dt="2021-10-26T19:32:12.463" v="5655" actId="571"/>
          <ac:picMkLst>
            <pc:docMk/>
            <pc:sldMk cId="66876713" sldId="281"/>
            <ac:picMk id="36" creationId="{1E463DC4-3915-4E52-900D-30499F05FC7A}"/>
          </ac:picMkLst>
        </pc:picChg>
        <pc:cxnChg chg="del ord">
          <ac:chgData name="Gustavo Casoni da Rocha" userId="eacb5ee5-cbf2-425b-824a-dab805531799" providerId="ADAL" clId="{32800C4D-A9D0-4FEA-91AC-AF261A0E4591}" dt="2021-11-09T12:04:44.447" v="7692" actId="478"/>
          <ac:cxnSpMkLst>
            <pc:docMk/>
            <pc:sldMk cId="66876713" sldId="281"/>
            <ac:cxnSpMk id="13" creationId="{74AF24E8-20D8-47D5-B580-406C87F3EEB3}"/>
          </ac:cxnSpMkLst>
        </pc:cxnChg>
        <pc:cxnChg chg="mod">
          <ac:chgData name="Gustavo Casoni da Rocha" userId="eacb5ee5-cbf2-425b-824a-dab805531799" providerId="ADAL" clId="{32800C4D-A9D0-4FEA-91AC-AF261A0E4591}" dt="2021-11-09T12:04:56.466" v="7721" actId="1035"/>
          <ac:cxnSpMkLst>
            <pc:docMk/>
            <pc:sldMk cId="66876713" sldId="281"/>
            <ac:cxnSpMk id="22" creationId="{ABE0B9D4-5188-479A-AD48-ABC7F1AD1C4E}"/>
          </ac:cxnSpMkLst>
        </pc:cxnChg>
        <pc:cxnChg chg="add mod">
          <ac:chgData name="Gustavo Casoni da Rocha" userId="eacb5ee5-cbf2-425b-824a-dab805531799" providerId="ADAL" clId="{32800C4D-A9D0-4FEA-91AC-AF261A0E4591}" dt="2021-10-26T19:32:23.697" v="5693" actId="1037"/>
          <ac:cxnSpMkLst>
            <pc:docMk/>
            <pc:sldMk cId="66876713" sldId="281"/>
            <ac:cxnSpMk id="24" creationId="{4DFFD09A-530B-41B8-A1DD-5823F694E4E3}"/>
          </ac:cxnSpMkLst>
        </pc:cxnChg>
        <pc:cxnChg chg="add del mod">
          <ac:chgData name="Gustavo Casoni da Rocha" userId="eacb5ee5-cbf2-425b-824a-dab805531799" providerId="ADAL" clId="{32800C4D-A9D0-4FEA-91AC-AF261A0E4591}" dt="2021-11-16T19:09:51.666" v="8789" actId="478"/>
          <ac:cxnSpMkLst>
            <pc:docMk/>
            <pc:sldMk cId="66876713" sldId="281"/>
            <ac:cxnSpMk id="34" creationId="{FB57BB9F-A8D6-48F1-989E-4EA5635B0CFD}"/>
          </ac:cxnSpMkLst>
        </pc:cxnChg>
        <pc:cxnChg chg="add mod">
          <ac:chgData name="Gustavo Casoni da Rocha" userId="eacb5ee5-cbf2-425b-824a-dab805531799" providerId="ADAL" clId="{32800C4D-A9D0-4FEA-91AC-AF261A0E4591}" dt="2021-11-09T12:04:44.800" v="7693"/>
          <ac:cxnSpMkLst>
            <pc:docMk/>
            <pc:sldMk cId="66876713" sldId="281"/>
            <ac:cxnSpMk id="36" creationId="{507AF718-739A-4BDE-B29F-2983E216294E}"/>
          </ac:cxnSpMkLst>
        </pc:cxnChg>
        <pc:cxnChg chg="add mod">
          <ac:chgData name="Gustavo Casoni da Rocha" userId="eacb5ee5-cbf2-425b-824a-dab805531799" providerId="ADAL" clId="{32800C4D-A9D0-4FEA-91AC-AF261A0E4591}" dt="2021-10-26T19:32:12.463" v="5655" actId="571"/>
          <ac:cxnSpMkLst>
            <pc:docMk/>
            <pc:sldMk cId="66876713" sldId="281"/>
            <ac:cxnSpMk id="37" creationId="{14C7492D-A044-4B9F-AF62-351A571383C0}"/>
          </ac:cxnSpMkLst>
        </pc:cxnChg>
        <pc:cxnChg chg="mod">
          <ac:chgData name="Gustavo Casoni da Rocha" userId="eacb5ee5-cbf2-425b-824a-dab805531799" providerId="ADAL" clId="{32800C4D-A9D0-4FEA-91AC-AF261A0E4591}" dt="2021-11-09T12:04:52.513" v="7714" actId="1035"/>
          <ac:cxnSpMkLst>
            <pc:docMk/>
            <pc:sldMk cId="66876713" sldId="281"/>
            <ac:cxnSpMk id="47" creationId="{2E167CE7-DBEF-4A47-9474-C12E49A5C903}"/>
          </ac:cxnSpMkLst>
        </pc:cxnChg>
        <pc:cxnChg chg="mod">
          <ac:chgData name="Gustavo Casoni da Rocha" userId="eacb5ee5-cbf2-425b-824a-dab805531799" providerId="ADAL" clId="{32800C4D-A9D0-4FEA-91AC-AF261A0E4591}" dt="2021-10-26T19:34:23.248" v="5818" actId="1037"/>
          <ac:cxnSpMkLst>
            <pc:docMk/>
            <pc:sldMk cId="66876713" sldId="281"/>
            <ac:cxnSpMk id="50" creationId="{B2AAA2C3-4546-45D8-864C-7D29B3FA198F}"/>
          </ac:cxnSpMkLst>
        </pc:cxnChg>
      </pc:sldChg>
      <pc:sldChg chg="add del">
        <pc:chgData name="Gustavo Casoni da Rocha" userId="eacb5ee5-cbf2-425b-824a-dab805531799" providerId="ADAL" clId="{32800C4D-A9D0-4FEA-91AC-AF261A0E4591}" dt="2021-10-19T15:16:58.248" v="3262"/>
        <pc:sldMkLst>
          <pc:docMk/>
          <pc:sldMk cId="2141993348" sldId="282"/>
        </pc:sldMkLst>
      </pc:sldChg>
      <pc:sldChg chg="addSp delSp modSp add del mod">
        <pc:chgData name="Gustavo Casoni da Rocha" userId="eacb5ee5-cbf2-425b-824a-dab805531799" providerId="ADAL" clId="{32800C4D-A9D0-4FEA-91AC-AF261A0E4591}" dt="2021-11-16T19:10:23.786" v="8793" actId="1582"/>
        <pc:sldMkLst>
          <pc:docMk/>
          <pc:sldMk cId="2388285608" sldId="282"/>
        </pc:sldMkLst>
        <pc:spChg chg="del mod">
          <ac:chgData name="Gustavo Casoni da Rocha" userId="eacb5ee5-cbf2-425b-824a-dab805531799" providerId="ADAL" clId="{32800C4D-A9D0-4FEA-91AC-AF261A0E4591}" dt="2021-10-25T15:43:50.033" v="4079" actId="478"/>
          <ac:spMkLst>
            <pc:docMk/>
            <pc:sldMk cId="2388285608" sldId="282"/>
            <ac:spMk id="2" creationId="{3E5C47B0-C67B-484D-A0E7-9C833A3DA110}"/>
          </ac:spMkLst>
        </pc:spChg>
        <pc:spChg chg="add mod">
          <ac:chgData name="Gustavo Casoni da Rocha" userId="eacb5ee5-cbf2-425b-824a-dab805531799" providerId="ADAL" clId="{32800C4D-A9D0-4FEA-91AC-AF261A0E4591}" dt="2021-11-16T19:10:23.786" v="8793" actId="1582"/>
          <ac:spMkLst>
            <pc:docMk/>
            <pc:sldMk cId="2388285608" sldId="282"/>
            <ac:spMk id="2" creationId="{45D7F7FA-9C65-4E9C-B567-54573574CAB0}"/>
          </ac:spMkLst>
        </pc:spChg>
        <pc:spChg chg="mod">
          <ac:chgData name="Gustavo Casoni da Rocha" userId="eacb5ee5-cbf2-425b-824a-dab805531799" providerId="ADAL" clId="{32800C4D-A9D0-4FEA-91AC-AF261A0E4591}" dt="2021-10-25T15:44:43.515" v="4120" actId="20577"/>
          <ac:spMkLst>
            <pc:docMk/>
            <pc:sldMk cId="2388285608" sldId="282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5:43:50.827" v="4080" actId="478"/>
          <ac:spMkLst>
            <pc:docMk/>
            <pc:sldMk cId="2388285608" sldId="282"/>
            <ac:spMk id="6" creationId="{55482E76-117F-4585-B252-F689707B4380}"/>
          </ac:spMkLst>
        </pc:spChg>
        <pc:spChg chg="add mod">
          <ac:chgData name="Gustavo Casoni da Rocha" userId="eacb5ee5-cbf2-425b-824a-dab805531799" providerId="ADAL" clId="{32800C4D-A9D0-4FEA-91AC-AF261A0E4591}" dt="2021-10-25T15:43:58.251" v="4112" actId="20577"/>
          <ac:spMkLst>
            <pc:docMk/>
            <pc:sldMk cId="2388285608" sldId="282"/>
            <ac:spMk id="9" creationId="{40E6A19E-1951-42B7-8C51-932172937852}"/>
          </ac:spMkLst>
        </pc:spChg>
        <pc:graphicFrameChg chg="add del mod">
          <ac:chgData name="Gustavo Casoni da Rocha" userId="eacb5ee5-cbf2-425b-824a-dab805531799" providerId="ADAL" clId="{32800C4D-A9D0-4FEA-91AC-AF261A0E4591}" dt="2021-10-19T15:22:39.161" v="3492"/>
          <ac:graphicFrameMkLst>
            <pc:docMk/>
            <pc:sldMk cId="2388285608" sldId="282"/>
            <ac:graphicFrameMk id="4" creationId="{48E806A2-FBEC-4141-A598-B531DCD1C2EE}"/>
          </ac:graphicFrameMkLst>
        </pc:graphicFrameChg>
        <pc:graphicFrameChg chg="add del mod">
          <ac:chgData name="Gustavo Casoni da Rocha" userId="eacb5ee5-cbf2-425b-824a-dab805531799" providerId="ADAL" clId="{32800C4D-A9D0-4FEA-91AC-AF261A0E4591}" dt="2021-10-19T15:24:27.771" v="3522"/>
          <ac:graphicFrameMkLst>
            <pc:docMk/>
            <pc:sldMk cId="2388285608" sldId="282"/>
            <ac:graphicFrameMk id="7" creationId="{6507528B-EF80-44F7-AA6A-B84DE964E7A5}"/>
          </ac:graphicFrameMkLst>
        </pc:graphicFrameChg>
        <pc:picChg chg="add del">
          <ac:chgData name="Gustavo Casoni da Rocha" userId="eacb5ee5-cbf2-425b-824a-dab805531799" providerId="ADAL" clId="{32800C4D-A9D0-4FEA-91AC-AF261A0E4591}" dt="2021-10-19T15:22:49.535" v="3494" actId="478"/>
          <ac:picMkLst>
            <pc:docMk/>
            <pc:sldMk cId="2388285608" sldId="282"/>
            <ac:picMk id="5" creationId="{98282D60-68D8-4736-A6CE-91CB99A8A40A}"/>
          </ac:picMkLst>
        </pc:picChg>
        <pc:picChg chg="add del mod">
          <ac:chgData name="Gustavo Casoni da Rocha" userId="eacb5ee5-cbf2-425b-824a-dab805531799" providerId="ADAL" clId="{32800C4D-A9D0-4FEA-91AC-AF261A0E4591}" dt="2021-10-19T15:24:22.312" v="3520" actId="478"/>
          <ac:picMkLst>
            <pc:docMk/>
            <pc:sldMk cId="2388285608" sldId="282"/>
            <ac:picMk id="6" creationId="{88E92566-09C6-4903-9D81-982B72A640B0}"/>
          </ac:picMkLst>
        </pc:picChg>
        <pc:picChg chg="add del mod">
          <ac:chgData name="Gustavo Casoni da Rocha" userId="eacb5ee5-cbf2-425b-824a-dab805531799" providerId="ADAL" clId="{32800C4D-A9D0-4FEA-91AC-AF261A0E4591}" dt="2021-10-25T17:24:03.721" v="4963" actId="21"/>
          <ac:picMkLst>
            <pc:docMk/>
            <pc:sldMk cId="2388285608" sldId="282"/>
            <ac:picMk id="8" creationId="{081A750C-5163-4419-A119-4873343D1147}"/>
          </ac:picMkLst>
        </pc:picChg>
        <pc:picChg chg="add mod">
          <ac:chgData name="Gustavo Casoni da Rocha" userId="eacb5ee5-cbf2-425b-824a-dab805531799" providerId="ADAL" clId="{32800C4D-A9D0-4FEA-91AC-AF261A0E4591}" dt="2021-10-25T17:24:17.476" v="4981"/>
          <ac:picMkLst>
            <pc:docMk/>
            <pc:sldMk cId="2388285608" sldId="282"/>
            <ac:picMk id="10" creationId="{AD7901FA-E870-4F94-A646-404F5627AF11}"/>
          </ac:picMkLst>
        </pc:picChg>
      </pc:sldChg>
      <pc:sldChg chg="modSp add mod">
        <pc:chgData name="Gustavo Casoni da Rocha" userId="eacb5ee5-cbf2-425b-824a-dab805531799" providerId="ADAL" clId="{32800C4D-A9D0-4FEA-91AC-AF261A0E4591}" dt="2021-11-09T12:11:36.251" v="7765" actId="20577"/>
        <pc:sldMkLst>
          <pc:docMk/>
          <pc:sldMk cId="2831089986" sldId="283"/>
        </pc:sldMkLst>
        <pc:spChg chg="mod">
          <ac:chgData name="Gustavo Casoni da Rocha" userId="eacb5ee5-cbf2-425b-824a-dab805531799" providerId="ADAL" clId="{32800C4D-A9D0-4FEA-91AC-AF261A0E4591}" dt="2021-10-19T15:18:16.581" v="3319" actId="20577"/>
          <ac:spMkLst>
            <pc:docMk/>
            <pc:sldMk cId="2831089986" sldId="283"/>
            <ac:spMk id="2" creationId="{3E5C47B0-C67B-484D-A0E7-9C833A3DA110}"/>
          </ac:spMkLst>
        </pc:spChg>
        <pc:spChg chg="mod">
          <ac:chgData name="Gustavo Casoni da Rocha" userId="eacb5ee5-cbf2-425b-824a-dab805531799" providerId="ADAL" clId="{32800C4D-A9D0-4FEA-91AC-AF261A0E4591}" dt="2021-11-09T12:11:36.251" v="7765" actId="20577"/>
          <ac:spMkLst>
            <pc:docMk/>
            <pc:sldMk cId="2831089986" sldId="283"/>
            <ac:spMk id="3" creationId="{5FCBF47C-4083-4E33-B312-902C475BB4E3}"/>
          </ac:spMkLst>
        </pc:spChg>
      </pc:sldChg>
      <pc:sldChg chg="addSp delSp modSp add del mod">
        <pc:chgData name="Gustavo Casoni da Rocha" userId="eacb5ee5-cbf2-425b-824a-dab805531799" providerId="ADAL" clId="{32800C4D-A9D0-4FEA-91AC-AF261A0E4591}" dt="2021-11-09T12:41:51.678" v="8182" actId="47"/>
        <pc:sldMkLst>
          <pc:docMk/>
          <pc:sldMk cId="2500179142" sldId="284"/>
        </pc:sldMkLst>
        <pc:spChg chg="del">
          <ac:chgData name="Gustavo Casoni da Rocha" userId="eacb5ee5-cbf2-425b-824a-dab805531799" providerId="ADAL" clId="{32800C4D-A9D0-4FEA-91AC-AF261A0E4591}" dt="2021-10-25T15:44:21.661" v="4113" actId="478"/>
          <ac:spMkLst>
            <pc:docMk/>
            <pc:sldMk cId="2500179142" sldId="284"/>
            <ac:spMk id="2" creationId="{3E5C47B0-C67B-484D-A0E7-9C833A3DA110}"/>
          </ac:spMkLst>
        </pc:spChg>
        <pc:spChg chg="add mod">
          <ac:chgData name="Gustavo Casoni da Rocha" userId="eacb5ee5-cbf2-425b-824a-dab805531799" providerId="ADAL" clId="{32800C4D-A9D0-4FEA-91AC-AF261A0E4591}" dt="2021-10-26T22:23:50.931" v="6676" actId="207"/>
          <ac:spMkLst>
            <pc:docMk/>
            <pc:sldMk cId="2500179142" sldId="284"/>
            <ac:spMk id="2" creationId="{5D2C5DBE-2501-40CC-9E7B-8A628E8CD4FF}"/>
          </ac:spMkLst>
        </pc:spChg>
        <pc:spChg chg="mod">
          <ac:chgData name="Gustavo Casoni da Rocha" userId="eacb5ee5-cbf2-425b-824a-dab805531799" providerId="ADAL" clId="{32800C4D-A9D0-4FEA-91AC-AF261A0E4591}" dt="2021-10-25T15:44:45.996" v="4121" actId="20577"/>
          <ac:spMkLst>
            <pc:docMk/>
            <pc:sldMk cId="2500179142" sldId="284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5:44:22.329" v="4114" actId="478"/>
          <ac:spMkLst>
            <pc:docMk/>
            <pc:sldMk cId="2500179142" sldId="284"/>
            <ac:spMk id="7" creationId="{631D6191-71FA-4AEA-BE42-E319BDA0C06D}"/>
          </ac:spMkLst>
        </pc:spChg>
        <pc:spChg chg="add mod">
          <ac:chgData name="Gustavo Casoni da Rocha" userId="eacb5ee5-cbf2-425b-824a-dab805531799" providerId="ADAL" clId="{32800C4D-A9D0-4FEA-91AC-AF261A0E4591}" dt="2021-10-26T22:37:40.477" v="6824" actId="1036"/>
          <ac:spMkLst>
            <pc:docMk/>
            <pc:sldMk cId="2500179142" sldId="284"/>
            <ac:spMk id="7" creationId="{FDAA193E-12EE-41EB-BC2D-4DBCB87AC07D}"/>
          </ac:spMkLst>
        </pc:spChg>
        <pc:spChg chg="add mod">
          <ac:chgData name="Gustavo Casoni da Rocha" userId="eacb5ee5-cbf2-425b-824a-dab805531799" providerId="ADAL" clId="{32800C4D-A9D0-4FEA-91AC-AF261A0E4591}" dt="2021-10-25T15:44:23.486" v="4115"/>
          <ac:spMkLst>
            <pc:docMk/>
            <pc:sldMk cId="2500179142" sldId="284"/>
            <ac:spMk id="8" creationId="{25EBB1C8-8E42-47D5-ABD1-3A0A1C599E7A}"/>
          </ac:spMkLst>
        </pc:spChg>
        <pc:spChg chg="add mod">
          <ac:chgData name="Gustavo Casoni da Rocha" userId="eacb5ee5-cbf2-425b-824a-dab805531799" providerId="ADAL" clId="{32800C4D-A9D0-4FEA-91AC-AF261A0E4591}" dt="2021-10-26T22:31:53.713" v="6822" actId="313"/>
          <ac:spMkLst>
            <pc:docMk/>
            <pc:sldMk cId="2500179142" sldId="284"/>
            <ac:spMk id="9" creationId="{71BFEB47-7418-4B85-9F84-D9342702BA7D}"/>
          </ac:spMkLst>
        </pc:spChg>
        <pc:picChg chg="add del mod">
          <ac:chgData name="Gustavo Casoni da Rocha" userId="eacb5ee5-cbf2-425b-824a-dab805531799" providerId="ADAL" clId="{32800C4D-A9D0-4FEA-91AC-AF261A0E4591}" dt="2021-10-19T16:35:32.814" v="3890" actId="478"/>
          <ac:picMkLst>
            <pc:docMk/>
            <pc:sldMk cId="2500179142" sldId="284"/>
            <ac:picMk id="4" creationId="{4584B54D-BF60-4611-B14D-FF2A22E042E1}"/>
          </ac:picMkLst>
        </pc:picChg>
        <pc:picChg chg="add mod">
          <ac:chgData name="Gustavo Casoni da Rocha" userId="eacb5ee5-cbf2-425b-824a-dab805531799" providerId="ADAL" clId="{32800C4D-A9D0-4FEA-91AC-AF261A0E4591}" dt="2021-10-25T17:23:46.631" v="4941" actId="14100"/>
          <ac:picMkLst>
            <pc:docMk/>
            <pc:sldMk cId="2500179142" sldId="284"/>
            <ac:picMk id="5" creationId="{0C66B5AC-7954-4A9F-A580-35B27DD025A4}"/>
          </ac:picMkLst>
        </pc:picChg>
        <pc:picChg chg="del">
          <ac:chgData name="Gustavo Casoni da Rocha" userId="eacb5ee5-cbf2-425b-824a-dab805531799" providerId="ADAL" clId="{32800C4D-A9D0-4FEA-91AC-AF261A0E4591}" dt="2021-10-19T15:24:10.791" v="3516" actId="478"/>
          <ac:picMkLst>
            <pc:docMk/>
            <pc:sldMk cId="2500179142" sldId="284"/>
            <ac:picMk id="6" creationId="{88E92566-09C6-4903-9D81-982B72A640B0}"/>
          </ac:picMkLst>
        </pc:picChg>
        <pc:picChg chg="add del mod">
          <ac:chgData name="Gustavo Casoni da Rocha" userId="eacb5ee5-cbf2-425b-824a-dab805531799" providerId="ADAL" clId="{32800C4D-A9D0-4FEA-91AC-AF261A0E4591}" dt="2021-10-25T17:24:16.348" v="4980" actId="21"/>
          <ac:picMkLst>
            <pc:docMk/>
            <pc:sldMk cId="2500179142" sldId="284"/>
            <ac:picMk id="9" creationId="{2A035DEA-9D04-48FA-96B4-4D7BC112CA49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16T19:02:59.622" v="8712" actId="20577"/>
        <pc:sldMkLst>
          <pc:docMk/>
          <pc:sldMk cId="1262867908" sldId="285"/>
        </pc:sldMkLst>
        <pc:spChg chg="mod">
          <ac:chgData name="Gustavo Casoni da Rocha" userId="eacb5ee5-cbf2-425b-824a-dab805531799" providerId="ADAL" clId="{32800C4D-A9D0-4FEA-91AC-AF261A0E4591}" dt="2021-11-16T19:02:59.622" v="8712" actId="20577"/>
          <ac:spMkLst>
            <pc:docMk/>
            <pc:sldMk cId="1262867908" sldId="285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7:16:52.467" v="4722" actId="21"/>
          <ac:spMkLst>
            <pc:docMk/>
            <pc:sldMk cId="1262867908" sldId="285"/>
            <ac:spMk id="5" creationId="{0A3866C4-CE71-4503-B342-DB694D7BC452}"/>
          </ac:spMkLst>
        </pc:spChg>
        <pc:picChg chg="add mod">
          <ac:chgData name="Gustavo Casoni da Rocha" userId="eacb5ee5-cbf2-425b-824a-dab805531799" providerId="ADAL" clId="{32800C4D-A9D0-4FEA-91AC-AF261A0E4591}" dt="2021-11-09T12:39:32.702" v="8176" actId="1076"/>
          <ac:picMkLst>
            <pc:docMk/>
            <pc:sldMk cId="1262867908" sldId="285"/>
            <ac:picMk id="5" creationId="{5E40AAB3-CC47-4EFD-A315-381E2A9A6A96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09T12:39:38.223" v="8178" actId="1076"/>
        <pc:sldMkLst>
          <pc:docMk/>
          <pc:sldMk cId="2195243179" sldId="286"/>
        </pc:sldMkLst>
        <pc:spChg chg="del mod">
          <ac:chgData name="Gustavo Casoni da Rocha" userId="eacb5ee5-cbf2-425b-824a-dab805531799" providerId="ADAL" clId="{32800C4D-A9D0-4FEA-91AC-AF261A0E4591}" dt="2021-10-25T17:16:54.928" v="4723" actId="478"/>
          <ac:spMkLst>
            <pc:docMk/>
            <pc:sldMk cId="2195243179" sldId="286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19T16:12:04.321" v="3842" actId="478"/>
          <ac:spMkLst>
            <pc:docMk/>
            <pc:sldMk cId="2195243179" sldId="286"/>
            <ac:spMk id="5" creationId="{0AB83E36-534C-4FDB-B263-7CEE63D74842}"/>
          </ac:spMkLst>
        </pc:spChg>
        <pc:spChg chg="add mod">
          <ac:chgData name="Gustavo Casoni da Rocha" userId="eacb5ee5-cbf2-425b-824a-dab805531799" providerId="ADAL" clId="{32800C4D-A9D0-4FEA-91AC-AF261A0E4591}" dt="2021-11-09T12:36:23.886" v="8152" actId="27636"/>
          <ac:spMkLst>
            <pc:docMk/>
            <pc:sldMk cId="2195243179" sldId="286"/>
            <ac:spMk id="5" creationId="{476D47FF-D0E8-4357-8E17-D4D8A82AE4FA}"/>
          </ac:spMkLst>
        </pc:spChg>
        <pc:spChg chg="add del mod">
          <ac:chgData name="Gustavo Casoni da Rocha" userId="eacb5ee5-cbf2-425b-824a-dab805531799" providerId="ADAL" clId="{32800C4D-A9D0-4FEA-91AC-AF261A0E4591}" dt="2021-10-25T17:16:57.200" v="4724" actId="478"/>
          <ac:spMkLst>
            <pc:docMk/>
            <pc:sldMk cId="2195243179" sldId="286"/>
            <ac:spMk id="5" creationId="{9DF050FD-065A-487D-83D9-376CE711AE99}"/>
          </ac:spMkLst>
        </pc:spChg>
        <pc:spChg chg="add mod">
          <ac:chgData name="Gustavo Casoni da Rocha" userId="eacb5ee5-cbf2-425b-824a-dab805531799" providerId="ADAL" clId="{32800C4D-A9D0-4FEA-91AC-AF261A0E4591}" dt="2021-11-09T12:36:52.192" v="8162" actId="14100"/>
          <ac:spMkLst>
            <pc:docMk/>
            <pc:sldMk cId="2195243179" sldId="286"/>
            <ac:spMk id="8" creationId="{95CDBB38-DFAA-4CCF-ADEF-775AED6768EF}"/>
          </ac:spMkLst>
        </pc:spChg>
        <pc:picChg chg="add del mod">
          <ac:chgData name="Gustavo Casoni da Rocha" userId="eacb5ee5-cbf2-425b-824a-dab805531799" providerId="ADAL" clId="{32800C4D-A9D0-4FEA-91AC-AF261A0E4591}" dt="2021-11-09T12:37:51.093" v="8168" actId="478"/>
          <ac:picMkLst>
            <pc:docMk/>
            <pc:sldMk cId="2195243179" sldId="286"/>
            <ac:picMk id="3" creationId="{DCF12FEB-CD0C-4145-ADE9-EDC73EC0F753}"/>
          </ac:picMkLst>
        </pc:picChg>
        <pc:picChg chg="add mod">
          <ac:chgData name="Gustavo Casoni da Rocha" userId="eacb5ee5-cbf2-425b-824a-dab805531799" providerId="ADAL" clId="{32800C4D-A9D0-4FEA-91AC-AF261A0E4591}" dt="2021-11-09T12:39:38.223" v="8178" actId="1076"/>
          <ac:picMkLst>
            <pc:docMk/>
            <pc:sldMk cId="2195243179" sldId="286"/>
            <ac:picMk id="9" creationId="{315FE54B-841E-4CD2-A25D-DECB6157798B}"/>
          </ac:picMkLst>
        </pc:picChg>
      </pc:sldChg>
      <pc:sldChg chg="addSp delSp modSp add del mod">
        <pc:chgData name="Gustavo Casoni da Rocha" userId="eacb5ee5-cbf2-425b-824a-dab805531799" providerId="ADAL" clId="{32800C4D-A9D0-4FEA-91AC-AF261A0E4591}" dt="2021-11-09T12:35:30.013" v="8137" actId="47"/>
        <pc:sldMkLst>
          <pc:docMk/>
          <pc:sldMk cId="239458860" sldId="287"/>
        </pc:sldMkLst>
        <pc:spChg chg="del">
          <ac:chgData name="Gustavo Casoni da Rocha" userId="eacb5ee5-cbf2-425b-824a-dab805531799" providerId="ADAL" clId="{32800C4D-A9D0-4FEA-91AC-AF261A0E4591}" dt="2021-10-19T16:12:09.104" v="3844" actId="478"/>
          <ac:spMkLst>
            <pc:docMk/>
            <pc:sldMk cId="239458860" sldId="287"/>
            <ac:spMk id="2" creationId="{3E5C47B0-C67B-484D-A0E7-9C833A3DA110}"/>
          </ac:spMkLst>
        </pc:spChg>
        <pc:spChg chg="del">
          <ac:chgData name="Gustavo Casoni da Rocha" userId="eacb5ee5-cbf2-425b-824a-dab805531799" providerId="ADAL" clId="{32800C4D-A9D0-4FEA-91AC-AF261A0E4591}" dt="2021-10-19T16:12:07.751" v="3843" actId="478"/>
          <ac:spMkLst>
            <pc:docMk/>
            <pc:sldMk cId="239458860" sldId="287"/>
            <ac:spMk id="3" creationId="{5FCBF47C-4083-4E33-B312-902C475BB4E3}"/>
          </ac:spMkLst>
        </pc:spChg>
        <pc:spChg chg="add mod">
          <ac:chgData name="Gustavo Casoni da Rocha" userId="eacb5ee5-cbf2-425b-824a-dab805531799" providerId="ADAL" clId="{32800C4D-A9D0-4FEA-91AC-AF261A0E4591}" dt="2021-10-26T22:10:56.109" v="6452" actId="113"/>
          <ac:spMkLst>
            <pc:docMk/>
            <pc:sldMk cId="239458860" sldId="287"/>
            <ac:spMk id="4" creationId="{254350F5-0895-4095-98A1-698DC534671B}"/>
          </ac:spMkLst>
        </pc:spChg>
        <pc:spChg chg="del mod">
          <ac:chgData name="Gustavo Casoni da Rocha" userId="eacb5ee5-cbf2-425b-824a-dab805531799" providerId="ADAL" clId="{32800C4D-A9D0-4FEA-91AC-AF261A0E4591}" dt="2021-10-25T17:19:00.291" v="4799"/>
          <ac:spMkLst>
            <pc:docMk/>
            <pc:sldMk cId="239458860" sldId="287"/>
            <ac:spMk id="5" creationId="{0AB83E36-534C-4FDB-B263-7CEE63D74842}"/>
          </ac:spMkLst>
        </pc:spChg>
        <pc:spChg chg="add del mod">
          <ac:chgData name="Gustavo Casoni da Rocha" userId="eacb5ee5-cbf2-425b-824a-dab805531799" providerId="ADAL" clId="{32800C4D-A9D0-4FEA-91AC-AF261A0E4591}" dt="2021-10-19T16:12:10.143" v="3845" actId="478"/>
          <ac:spMkLst>
            <pc:docMk/>
            <pc:sldMk cId="239458860" sldId="287"/>
            <ac:spMk id="6" creationId="{F0E60760-76E7-4B26-9B1D-5F888583B7DB}"/>
          </ac:spMkLst>
        </pc:spChg>
        <pc:spChg chg="add mod">
          <ac:chgData name="Gustavo Casoni da Rocha" userId="eacb5ee5-cbf2-425b-824a-dab805531799" providerId="ADAL" clId="{32800C4D-A9D0-4FEA-91AC-AF261A0E4591}" dt="2021-10-25T17:19:05.520" v="4800"/>
          <ac:spMkLst>
            <pc:docMk/>
            <pc:sldMk cId="239458860" sldId="287"/>
            <ac:spMk id="6" creationId="{FD48C37B-E8EF-4F35-B6FA-85BB329A4407}"/>
          </ac:spMkLst>
        </pc:spChg>
        <pc:spChg chg="add del mod">
          <ac:chgData name="Gustavo Casoni da Rocha" userId="eacb5ee5-cbf2-425b-824a-dab805531799" providerId="ADAL" clId="{32800C4D-A9D0-4FEA-91AC-AF261A0E4591}" dt="2021-10-19T16:12:10.782" v="3846" actId="478"/>
          <ac:spMkLst>
            <pc:docMk/>
            <pc:sldMk cId="239458860" sldId="287"/>
            <ac:spMk id="8" creationId="{D8A5DEBF-DB4E-4A63-A70A-33E691EF8E64}"/>
          </ac:spMkLst>
        </pc:spChg>
      </pc:sldChg>
      <pc:sldChg chg="addSp delSp modSp mod">
        <pc:chgData name="Gustavo Casoni da Rocha" userId="eacb5ee5-cbf2-425b-824a-dab805531799" providerId="ADAL" clId="{32800C4D-A9D0-4FEA-91AC-AF261A0E4591}" dt="2021-11-09T11:09:19.508" v="7085" actId="167"/>
        <pc:sldMkLst>
          <pc:docMk/>
          <pc:sldMk cId="1872099955" sldId="288"/>
        </pc:sldMkLst>
        <pc:spChg chg="mod">
          <ac:chgData name="Gustavo Casoni da Rocha" userId="eacb5ee5-cbf2-425b-824a-dab805531799" providerId="ADAL" clId="{32800C4D-A9D0-4FEA-91AC-AF261A0E4591}" dt="2021-10-25T15:33:20.536" v="3892" actId="6549"/>
          <ac:spMkLst>
            <pc:docMk/>
            <pc:sldMk cId="1872099955" sldId="288"/>
            <ac:spMk id="2" creationId="{00000000-0000-0000-0000-000000000000}"/>
          </ac:spMkLst>
        </pc:spChg>
        <pc:picChg chg="del">
          <ac:chgData name="Gustavo Casoni da Rocha" userId="eacb5ee5-cbf2-425b-824a-dab805531799" providerId="ADAL" clId="{32800C4D-A9D0-4FEA-91AC-AF261A0E4591}" dt="2021-11-09T11:09:17.358" v="7083" actId="478"/>
          <ac:picMkLst>
            <pc:docMk/>
            <pc:sldMk cId="1872099955" sldId="288"/>
            <ac:picMk id="5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9:19.508" v="7085" actId="167"/>
          <ac:picMkLst>
            <pc:docMk/>
            <pc:sldMk cId="1872099955" sldId="288"/>
            <ac:picMk id="8" creationId="{BA06F415-BF27-4802-BC27-DBF69DEFB646}"/>
          </ac:picMkLst>
        </pc:picChg>
      </pc:sldChg>
      <pc:sldChg chg="addSp delSp modSp mod">
        <pc:chgData name="Gustavo Casoni da Rocha" userId="eacb5ee5-cbf2-425b-824a-dab805531799" providerId="ADAL" clId="{32800C4D-A9D0-4FEA-91AC-AF261A0E4591}" dt="2021-11-16T18:32:31.015" v="8300" actId="478"/>
        <pc:sldMkLst>
          <pc:docMk/>
          <pc:sldMk cId="1071342963" sldId="357"/>
        </pc:sldMkLst>
        <pc:spChg chg="mod">
          <ac:chgData name="Gustavo Casoni da Rocha" userId="eacb5ee5-cbf2-425b-824a-dab805531799" providerId="ADAL" clId="{32800C4D-A9D0-4FEA-91AC-AF261A0E4591}" dt="2021-11-09T12:25:20.630" v="8023" actId="255"/>
          <ac:spMkLst>
            <pc:docMk/>
            <pc:sldMk cId="1071342963" sldId="357"/>
            <ac:spMk id="6" creationId="{00000000-0000-0000-0000-000000000000}"/>
          </ac:spMkLst>
        </pc:spChg>
        <pc:spChg chg="add del mod">
          <ac:chgData name="Gustavo Casoni da Rocha" userId="eacb5ee5-cbf2-425b-824a-dab805531799" providerId="ADAL" clId="{32800C4D-A9D0-4FEA-91AC-AF261A0E4591}" dt="2021-11-16T18:32:15.212" v="8279"/>
          <ac:spMkLst>
            <pc:docMk/>
            <pc:sldMk cId="1071342963" sldId="357"/>
            <ac:spMk id="8" creationId="{F08DA874-8E38-4DA4-B020-C8E6836AD5B8}"/>
          </ac:spMkLst>
        </pc:spChg>
        <pc:spChg chg="add mod">
          <ac:chgData name="Gustavo Casoni da Rocha" userId="eacb5ee5-cbf2-425b-824a-dab805531799" providerId="ADAL" clId="{32800C4D-A9D0-4FEA-91AC-AF261A0E4591}" dt="2021-11-16T18:32:27.925" v="8299" actId="20577"/>
          <ac:spMkLst>
            <pc:docMk/>
            <pc:sldMk cId="1071342963" sldId="357"/>
            <ac:spMk id="9" creationId="{81FE4DE3-01BB-4561-BA97-9A63D76BA672}"/>
          </ac:spMkLst>
        </pc:spChg>
        <pc:spChg chg="del mod">
          <ac:chgData name="Gustavo Casoni da Rocha" userId="eacb5ee5-cbf2-425b-824a-dab805531799" providerId="ADAL" clId="{32800C4D-A9D0-4FEA-91AC-AF261A0E4591}" dt="2021-11-16T18:32:31.015" v="8300" actId="478"/>
          <ac:spMkLst>
            <pc:docMk/>
            <pc:sldMk cId="1071342963" sldId="357"/>
            <ac:spMk id="11" creationId="{F822CBC4-3E06-4BF1-98E3-8433BD14C069}"/>
          </ac:spMkLst>
        </pc:spChg>
        <pc:picChg chg="add mod ord">
          <ac:chgData name="Gustavo Casoni da Rocha" userId="eacb5ee5-cbf2-425b-824a-dab805531799" providerId="ADAL" clId="{32800C4D-A9D0-4FEA-91AC-AF261A0E4591}" dt="2021-11-09T11:08:39.771" v="7067" actId="167"/>
          <ac:picMkLst>
            <pc:docMk/>
            <pc:sldMk cId="1071342963" sldId="357"/>
            <ac:picMk id="7" creationId="{796C09D5-EE05-473B-974B-086FE27352A2}"/>
          </ac:picMkLst>
        </pc:picChg>
        <pc:picChg chg="del">
          <ac:chgData name="Gustavo Casoni da Rocha" userId="eacb5ee5-cbf2-425b-824a-dab805531799" providerId="ADAL" clId="{32800C4D-A9D0-4FEA-91AC-AF261A0E4591}" dt="2021-11-09T11:08:37.757" v="7065" actId="478"/>
          <ac:picMkLst>
            <pc:docMk/>
            <pc:sldMk cId="1071342963" sldId="357"/>
            <ac:picMk id="8" creationId="{00000000-0000-0000-0000-000000000000}"/>
          </ac:picMkLst>
        </pc:picChg>
      </pc:sldChg>
      <pc:sldChg chg="addSp delSp modSp del mod">
        <pc:chgData name="Gustavo Casoni da Rocha" userId="eacb5ee5-cbf2-425b-824a-dab805531799" providerId="ADAL" clId="{32800C4D-A9D0-4FEA-91AC-AF261A0E4591}" dt="2021-11-09T12:25:27.711" v="8025" actId="47"/>
        <pc:sldMkLst>
          <pc:docMk/>
          <pc:sldMk cId="226762549" sldId="368"/>
        </pc:sldMkLst>
        <pc:picChg chg="add mod ord">
          <ac:chgData name="Gustavo Casoni da Rocha" userId="eacb5ee5-cbf2-425b-824a-dab805531799" providerId="ADAL" clId="{32800C4D-A9D0-4FEA-91AC-AF261A0E4591}" dt="2021-11-09T11:08:58.555" v="7073" actId="167"/>
          <ac:picMkLst>
            <pc:docMk/>
            <pc:sldMk cId="226762549" sldId="368"/>
            <ac:picMk id="6" creationId="{A17663B7-444F-4EB1-A786-39BF27D9BFCF}"/>
          </ac:picMkLst>
        </pc:picChg>
        <pc:picChg chg="del">
          <ac:chgData name="Gustavo Casoni da Rocha" userId="eacb5ee5-cbf2-425b-824a-dab805531799" providerId="ADAL" clId="{32800C4D-A9D0-4FEA-91AC-AF261A0E4591}" dt="2021-11-09T11:08:56.364" v="7071" actId="478"/>
          <ac:picMkLst>
            <pc:docMk/>
            <pc:sldMk cId="226762549" sldId="368"/>
            <ac:picMk id="36" creationId="{00000000-0000-0000-0000-000000000000}"/>
          </ac:picMkLst>
        </pc:picChg>
      </pc:sldChg>
      <pc:sldChg chg="addSp delSp modSp del mod">
        <pc:chgData name="Gustavo Casoni da Rocha" userId="eacb5ee5-cbf2-425b-824a-dab805531799" providerId="ADAL" clId="{32800C4D-A9D0-4FEA-91AC-AF261A0E4591}" dt="2021-11-09T12:24:34.851" v="8009" actId="47"/>
        <pc:sldMkLst>
          <pc:docMk/>
          <pc:sldMk cId="710228709" sldId="369"/>
        </pc:sldMkLst>
        <pc:picChg chg="del">
          <ac:chgData name="Gustavo Casoni da Rocha" userId="eacb5ee5-cbf2-425b-824a-dab805531799" providerId="ADAL" clId="{32800C4D-A9D0-4FEA-91AC-AF261A0E4591}" dt="2021-11-09T11:09:10.588" v="7080" actId="478"/>
          <ac:picMkLst>
            <pc:docMk/>
            <pc:sldMk cId="710228709" sldId="369"/>
            <ac:picMk id="4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9:13.245" v="7082" actId="167"/>
          <ac:picMkLst>
            <pc:docMk/>
            <pc:sldMk cId="710228709" sldId="369"/>
            <ac:picMk id="10" creationId="{24D6F695-AAEE-46C5-A446-4E64390410D1}"/>
          </ac:picMkLst>
        </pc:picChg>
      </pc:sldChg>
      <pc:sldChg chg="addSp delSp modSp del mod">
        <pc:chgData name="Gustavo Casoni da Rocha" userId="eacb5ee5-cbf2-425b-824a-dab805531799" providerId="ADAL" clId="{32800C4D-A9D0-4FEA-91AC-AF261A0E4591}" dt="2021-11-09T12:25:24.927" v="8024" actId="47"/>
        <pc:sldMkLst>
          <pc:docMk/>
          <pc:sldMk cId="3441139674" sldId="391"/>
        </pc:sldMkLst>
        <pc:spChg chg="mod">
          <ac:chgData name="Gustavo Casoni da Rocha" userId="eacb5ee5-cbf2-425b-824a-dab805531799" providerId="ADAL" clId="{32800C4D-A9D0-4FEA-91AC-AF261A0E4591}" dt="2021-11-09T11:06:52.557" v="7056" actId="113"/>
          <ac:spMkLst>
            <pc:docMk/>
            <pc:sldMk cId="3441139674" sldId="391"/>
            <ac:spMk id="12" creationId="{00000000-0000-0000-0000-000000000000}"/>
          </ac:spMkLst>
        </pc:spChg>
        <pc:picChg chg="del">
          <ac:chgData name="Gustavo Casoni da Rocha" userId="eacb5ee5-cbf2-425b-824a-dab805531799" providerId="ADAL" clId="{32800C4D-A9D0-4FEA-91AC-AF261A0E4591}" dt="2021-11-09T11:08:43.662" v="7068" actId="478"/>
          <ac:picMkLst>
            <pc:docMk/>
            <pc:sldMk cId="3441139674" sldId="391"/>
            <ac:picMk id="6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8:45.902" v="7070" actId="167"/>
          <ac:picMkLst>
            <pc:docMk/>
            <pc:sldMk cId="3441139674" sldId="391"/>
            <ac:picMk id="7" creationId="{E102AD16-01C4-4D03-94D8-9012699458EE}"/>
          </ac:picMkLst>
        </pc:picChg>
      </pc:sldChg>
      <pc:sldChg chg="addSp delSp modSp del mod">
        <pc:chgData name="Gustavo Casoni da Rocha" userId="eacb5ee5-cbf2-425b-824a-dab805531799" providerId="ADAL" clId="{32800C4D-A9D0-4FEA-91AC-AF261A0E4591}" dt="2021-11-09T12:24:36.078" v="8010" actId="47"/>
        <pc:sldMkLst>
          <pc:docMk/>
          <pc:sldMk cId="598958316" sldId="410"/>
        </pc:sldMkLst>
        <pc:picChg chg="del">
          <ac:chgData name="Gustavo Casoni da Rocha" userId="eacb5ee5-cbf2-425b-824a-dab805531799" providerId="ADAL" clId="{32800C4D-A9D0-4FEA-91AC-AF261A0E4591}" dt="2021-11-09T11:09:06.347" v="7077" actId="478"/>
          <ac:picMkLst>
            <pc:docMk/>
            <pc:sldMk cId="598958316" sldId="410"/>
            <ac:picMk id="5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9:08.333" v="7079" actId="167"/>
          <ac:picMkLst>
            <pc:docMk/>
            <pc:sldMk cId="598958316" sldId="410"/>
            <ac:picMk id="6" creationId="{9DDD8A31-C59D-49C3-91ED-B802B620EEA3}"/>
          </ac:picMkLst>
        </pc:picChg>
      </pc:sldChg>
      <pc:sldChg chg="addSp delSp modSp mod">
        <pc:chgData name="Gustavo Casoni da Rocha" userId="eacb5ee5-cbf2-425b-824a-dab805531799" providerId="ADAL" clId="{32800C4D-A9D0-4FEA-91AC-AF261A0E4591}" dt="2021-11-16T18:33:48.731" v="8373" actId="404"/>
        <pc:sldMkLst>
          <pc:docMk/>
          <pc:sldMk cId="2614324247" sldId="411"/>
        </pc:sldMkLst>
        <pc:spChg chg="mod">
          <ac:chgData name="Gustavo Casoni da Rocha" userId="eacb5ee5-cbf2-425b-824a-dab805531799" providerId="ADAL" clId="{32800C4D-A9D0-4FEA-91AC-AF261A0E4591}" dt="2021-11-16T18:33:48.731" v="8373" actId="404"/>
          <ac:spMkLst>
            <pc:docMk/>
            <pc:sldMk cId="2614324247" sldId="411"/>
            <ac:spMk id="12" creationId="{60D89013-80FB-4DA6-9C59-DAC7893F60B6}"/>
          </ac:spMkLst>
        </pc:spChg>
        <pc:spChg chg="mod">
          <ac:chgData name="Gustavo Casoni da Rocha" userId="eacb5ee5-cbf2-425b-824a-dab805531799" providerId="ADAL" clId="{32800C4D-A9D0-4FEA-91AC-AF261A0E4591}" dt="2021-10-26T21:24:31.336" v="5902" actId="27636"/>
          <ac:spMkLst>
            <pc:docMk/>
            <pc:sldMk cId="2614324247" sldId="411"/>
            <ac:spMk id="14" creationId="{8BE731F4-AD8D-4259-AA10-99E15383B2FA}"/>
          </ac:spMkLst>
        </pc:spChg>
        <pc:picChg chg="del">
          <ac:chgData name="Gustavo Casoni da Rocha" userId="eacb5ee5-cbf2-425b-824a-dab805531799" providerId="ADAL" clId="{32800C4D-A9D0-4FEA-91AC-AF261A0E4591}" dt="2021-11-09T11:09:01.532" v="7074" actId="478"/>
          <ac:picMkLst>
            <pc:docMk/>
            <pc:sldMk cId="2614324247" sldId="411"/>
            <ac:picMk id="5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9:03.836" v="7076" actId="167"/>
          <ac:picMkLst>
            <pc:docMk/>
            <pc:sldMk cId="2614324247" sldId="411"/>
            <ac:picMk id="16" creationId="{E8F8F1B0-6615-4D53-9A02-AA66AD02BFCD}"/>
          </ac:picMkLst>
        </pc:picChg>
      </pc:sldChg>
      <pc:sldChg chg="del">
        <pc:chgData name="Gustavo Casoni da Rocha" userId="eacb5ee5-cbf2-425b-824a-dab805531799" providerId="ADAL" clId="{32800C4D-A9D0-4FEA-91AC-AF261A0E4591}" dt="2021-10-25T15:34:18.414" v="3895" actId="47"/>
        <pc:sldMkLst>
          <pc:docMk/>
          <pc:sldMk cId="3886541951" sldId="412"/>
        </pc:sldMkLst>
      </pc:sldChg>
      <pc:sldChg chg="addSp delSp modSp add mod">
        <pc:chgData name="Gustavo Casoni da Rocha" userId="eacb5ee5-cbf2-425b-824a-dab805531799" providerId="ADAL" clId="{32800C4D-A9D0-4FEA-91AC-AF261A0E4591}" dt="2021-11-09T12:49:52.261" v="8277" actId="1076"/>
        <pc:sldMkLst>
          <pc:docMk/>
          <pc:sldMk cId="1206692563" sldId="413"/>
        </pc:sldMkLst>
        <pc:spChg chg="del">
          <ac:chgData name="Gustavo Casoni da Rocha" userId="eacb5ee5-cbf2-425b-824a-dab805531799" providerId="ADAL" clId="{32800C4D-A9D0-4FEA-91AC-AF261A0E4591}" dt="2021-10-26T19:23:52.621" v="5180" actId="478"/>
          <ac:spMkLst>
            <pc:docMk/>
            <pc:sldMk cId="1206692563" sldId="413"/>
            <ac:spMk id="2" creationId="{00000000-0000-0000-0000-000000000000}"/>
          </ac:spMkLst>
        </pc:spChg>
        <pc:spChg chg="add mod">
          <ac:chgData name="Gustavo Casoni da Rocha" userId="eacb5ee5-cbf2-425b-824a-dab805531799" providerId="ADAL" clId="{32800C4D-A9D0-4FEA-91AC-AF261A0E4591}" dt="2021-11-09T12:47:30.034" v="8240" actId="20577"/>
          <ac:spMkLst>
            <pc:docMk/>
            <pc:sldMk cId="1206692563" sldId="413"/>
            <ac:spMk id="24" creationId="{1455CEA8-DEFF-44E9-A29E-ACDB0BE9F13F}"/>
          </ac:spMkLst>
        </pc:spChg>
        <pc:spChg chg="add del mod">
          <ac:chgData name="Gustavo Casoni da Rocha" userId="eacb5ee5-cbf2-425b-824a-dab805531799" providerId="ADAL" clId="{32800C4D-A9D0-4FEA-91AC-AF261A0E4591}" dt="2021-10-26T19:23:49.163" v="5178" actId="478"/>
          <ac:spMkLst>
            <pc:docMk/>
            <pc:sldMk cId="1206692563" sldId="413"/>
            <ac:spMk id="24" creationId="{D154E6C1-EE24-45E8-8D04-02119FAD91C4}"/>
          </ac:spMkLst>
        </pc:spChg>
        <pc:spChg chg="add del mod">
          <ac:chgData name="Gustavo Casoni da Rocha" userId="eacb5ee5-cbf2-425b-824a-dab805531799" providerId="ADAL" clId="{32800C4D-A9D0-4FEA-91AC-AF261A0E4591}" dt="2021-10-26T19:23:54.459" v="5181" actId="478"/>
          <ac:spMkLst>
            <pc:docMk/>
            <pc:sldMk cId="1206692563" sldId="413"/>
            <ac:spMk id="26" creationId="{F636DB19-4016-4B50-9B79-10FD9FE55185}"/>
          </ac:spMkLst>
        </pc:spChg>
        <pc:picChg chg="mod">
          <ac:chgData name="Gustavo Casoni da Rocha" userId="eacb5ee5-cbf2-425b-824a-dab805531799" providerId="ADAL" clId="{32800C4D-A9D0-4FEA-91AC-AF261A0E4591}" dt="2021-11-09T12:49:52.261" v="8277" actId="1076"/>
          <ac:picMkLst>
            <pc:docMk/>
            <pc:sldMk cId="1206692563" sldId="413"/>
            <ac:picMk id="3" creationId="{00000000-0000-0000-0000-000000000000}"/>
          </ac:picMkLst>
        </pc:picChg>
        <pc:picChg chg="del">
          <ac:chgData name="Gustavo Casoni da Rocha" userId="eacb5ee5-cbf2-425b-824a-dab805531799" providerId="ADAL" clId="{32800C4D-A9D0-4FEA-91AC-AF261A0E4591}" dt="2021-10-26T19:23:38.554" v="5175" actId="478"/>
          <ac:picMkLst>
            <pc:docMk/>
            <pc:sldMk cId="1206692563" sldId="413"/>
            <ac:picMk id="4" creationId="{00000000-0000-0000-0000-000000000000}"/>
          </ac:picMkLst>
        </pc:picChg>
        <pc:picChg chg="del mod">
          <ac:chgData name="Gustavo Casoni da Rocha" userId="eacb5ee5-cbf2-425b-824a-dab805531799" providerId="ADAL" clId="{32800C4D-A9D0-4FEA-91AC-AF261A0E4591}" dt="2021-10-26T19:23:46.846" v="5177" actId="478"/>
          <ac:picMkLst>
            <pc:docMk/>
            <pc:sldMk cId="1206692563" sldId="413"/>
            <ac:picMk id="5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8.792" v="8262" actId="1076"/>
          <ac:picMkLst>
            <pc:docMk/>
            <pc:sldMk cId="1206692563" sldId="413"/>
            <ac:picMk id="6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1.250" v="8265" actId="1076"/>
          <ac:picMkLst>
            <pc:docMk/>
            <pc:sldMk cId="1206692563" sldId="413"/>
            <ac:picMk id="7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1.437" v="8255" actId="14100"/>
          <ac:picMkLst>
            <pc:docMk/>
            <pc:sldMk cId="1206692563" sldId="413"/>
            <ac:picMk id="8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3.640" v="8268" actId="1076"/>
          <ac:picMkLst>
            <pc:docMk/>
            <pc:sldMk cId="1206692563" sldId="413"/>
            <ac:picMk id="9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9.521" v="8274" actId="1076"/>
          <ac:picMkLst>
            <pc:docMk/>
            <pc:sldMk cId="1206692563" sldId="413"/>
            <ac:picMk id="10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2.754" v="8267" actId="1076"/>
          <ac:picMkLst>
            <pc:docMk/>
            <pc:sldMk cId="1206692563" sldId="413"/>
            <ac:picMk id="11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5.307" v="8259" actId="1076"/>
          <ac:picMkLst>
            <pc:docMk/>
            <pc:sldMk cId="1206692563" sldId="413"/>
            <ac:picMk id="12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3.699" v="8257" actId="1076"/>
          <ac:picMkLst>
            <pc:docMk/>
            <pc:sldMk cId="1206692563" sldId="413"/>
            <ac:picMk id="13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9.683" v="8263" actId="1076"/>
          <ac:picMkLst>
            <pc:docMk/>
            <pc:sldMk cId="1206692563" sldId="413"/>
            <ac:picMk id="14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1.973" v="8266" actId="1076"/>
          <ac:picMkLst>
            <pc:docMk/>
            <pc:sldMk cId="1206692563" sldId="413"/>
            <ac:picMk id="15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4.482" v="8258" actId="1076"/>
          <ac:picMkLst>
            <pc:docMk/>
            <pc:sldMk cId="1206692563" sldId="413"/>
            <ac:picMk id="16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3.009" v="8256" actId="1076"/>
          <ac:picMkLst>
            <pc:docMk/>
            <pc:sldMk cId="1206692563" sldId="413"/>
            <ac:picMk id="17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0.480" v="8264" actId="1076"/>
          <ac:picMkLst>
            <pc:docMk/>
            <pc:sldMk cId="1206692563" sldId="413"/>
            <ac:picMk id="18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7:51.437" v="8255" actId="14100"/>
          <ac:picMkLst>
            <pc:docMk/>
            <pc:sldMk cId="1206692563" sldId="413"/>
            <ac:picMk id="19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8:05.699" v="8271" actId="1076"/>
          <ac:picMkLst>
            <pc:docMk/>
            <pc:sldMk cId="1206692563" sldId="413"/>
            <ac:picMk id="20" creationId="{00000000-0000-0000-0000-000000000000}"/>
          </ac:picMkLst>
        </pc:picChg>
        <pc:picChg chg="mod">
          <ac:chgData name="Gustavo Casoni da Rocha" userId="eacb5ee5-cbf2-425b-824a-dab805531799" providerId="ADAL" clId="{32800C4D-A9D0-4FEA-91AC-AF261A0E4591}" dt="2021-11-09T12:49:51.119" v="8276" actId="1076"/>
          <ac:picMkLst>
            <pc:docMk/>
            <pc:sldMk cId="1206692563" sldId="413"/>
            <ac:picMk id="21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2:47:57.029" v="8261" actId="1076"/>
          <ac:picMkLst>
            <pc:docMk/>
            <pc:sldMk cId="1206692563" sldId="413"/>
            <ac:picMk id="22" creationId="{F1244947-7718-4F6B-A054-AE4462270DF5}"/>
          </ac:picMkLst>
        </pc:picChg>
        <pc:picChg chg="mod">
          <ac:chgData name="Gustavo Casoni da Rocha" userId="eacb5ee5-cbf2-425b-824a-dab805531799" providerId="ADAL" clId="{32800C4D-A9D0-4FEA-91AC-AF261A0E4591}" dt="2021-11-09T12:49:49.749" v="8275" actId="1076"/>
          <ac:picMkLst>
            <pc:docMk/>
            <pc:sldMk cId="1206692563" sldId="413"/>
            <ac:picMk id="23" creationId="{00000000-0000-0000-0000-000000000000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16T18:32:56.549" v="8346" actId="478"/>
        <pc:sldMkLst>
          <pc:docMk/>
          <pc:sldMk cId="2112065593" sldId="421"/>
        </pc:sldMkLst>
        <pc:spChg chg="del mod">
          <ac:chgData name="Gustavo Casoni da Rocha" userId="eacb5ee5-cbf2-425b-824a-dab805531799" providerId="ADAL" clId="{32800C4D-A9D0-4FEA-91AC-AF261A0E4591}" dt="2021-11-16T18:32:56.549" v="8346" actId="478"/>
          <ac:spMkLst>
            <pc:docMk/>
            <pc:sldMk cId="2112065593" sldId="421"/>
            <ac:spMk id="6" creationId="{00000000-0000-0000-0000-000000000000}"/>
          </ac:spMkLst>
        </pc:spChg>
        <pc:spChg chg="add mod">
          <ac:chgData name="Gustavo Casoni da Rocha" userId="eacb5ee5-cbf2-425b-824a-dab805531799" providerId="ADAL" clId="{32800C4D-A9D0-4FEA-91AC-AF261A0E4591}" dt="2021-11-16T18:32:53.668" v="8345" actId="20577"/>
          <ac:spMkLst>
            <pc:docMk/>
            <pc:sldMk cId="2112065593" sldId="421"/>
            <ac:spMk id="9" creationId="{853A2E00-975D-455A-81D7-3968914C7981}"/>
          </ac:spMkLst>
        </pc:spChg>
      </pc:sldChg>
      <pc:sldChg chg="addSp delSp modSp add del mod">
        <pc:chgData name="Gustavo Casoni da Rocha" userId="eacb5ee5-cbf2-425b-824a-dab805531799" providerId="ADAL" clId="{32800C4D-A9D0-4FEA-91AC-AF261A0E4591}" dt="2021-11-09T12:46:27.677" v="8186" actId="2696"/>
        <pc:sldMkLst>
          <pc:docMk/>
          <pc:sldMk cId="3331847695" sldId="421"/>
        </pc:sldMkLst>
        <pc:spChg chg="del mod">
          <ac:chgData name="Gustavo Casoni da Rocha" userId="eacb5ee5-cbf2-425b-824a-dab805531799" providerId="ADAL" clId="{32800C4D-A9D0-4FEA-91AC-AF261A0E4591}" dt="2021-10-25T17:34:10.462" v="5049" actId="21"/>
          <ac:spMkLst>
            <pc:docMk/>
            <pc:sldMk cId="3331847695" sldId="421"/>
            <ac:spMk id="3" creationId="{00000000-0000-0000-0000-000000000000}"/>
          </ac:spMkLst>
        </pc:spChg>
        <pc:spChg chg="mod">
          <ac:chgData name="Gustavo Casoni da Rocha" userId="eacb5ee5-cbf2-425b-824a-dab805531799" providerId="ADAL" clId="{32800C4D-A9D0-4FEA-91AC-AF261A0E4591}" dt="2021-10-25T17:31:49.946" v="5027" actId="20577"/>
          <ac:spMkLst>
            <pc:docMk/>
            <pc:sldMk cId="3331847695" sldId="421"/>
            <ac:spMk id="6" creationId="{00000000-0000-0000-0000-000000000000}"/>
          </ac:spMkLst>
        </pc:spChg>
        <pc:spChg chg="add del mod">
          <ac:chgData name="Gustavo Casoni da Rocha" userId="eacb5ee5-cbf2-425b-824a-dab805531799" providerId="ADAL" clId="{32800C4D-A9D0-4FEA-91AC-AF261A0E4591}" dt="2021-10-25T17:34:27.362" v="5060" actId="478"/>
          <ac:spMkLst>
            <pc:docMk/>
            <pc:sldMk cId="3331847695" sldId="421"/>
            <ac:spMk id="7" creationId="{69B75884-ABFA-4EDE-B36F-DA2B3A60889A}"/>
          </ac:spMkLst>
        </pc:spChg>
        <pc:spChg chg="add mod">
          <ac:chgData name="Gustavo Casoni da Rocha" userId="eacb5ee5-cbf2-425b-824a-dab805531799" providerId="ADAL" clId="{32800C4D-A9D0-4FEA-91AC-AF261A0E4591}" dt="2021-10-26T22:39:51.908" v="6840" actId="20577"/>
          <ac:spMkLst>
            <pc:docMk/>
            <pc:sldMk cId="3331847695" sldId="421"/>
            <ac:spMk id="8" creationId="{772F64FC-C61E-4C5F-B6CB-622DC7204AD7}"/>
          </ac:spMkLst>
        </pc:spChg>
        <pc:picChg chg="del">
          <ac:chgData name="Gustavo Casoni da Rocha" userId="eacb5ee5-cbf2-425b-824a-dab805531799" providerId="ADAL" clId="{32800C4D-A9D0-4FEA-91AC-AF261A0E4591}" dt="2021-10-26T19:21:52.722" v="5166" actId="478"/>
          <ac:picMkLst>
            <pc:docMk/>
            <pc:sldMk cId="3331847695" sldId="421"/>
            <ac:picMk id="5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0-26T19:21:59.168" v="5168" actId="167"/>
          <ac:picMkLst>
            <pc:docMk/>
            <pc:sldMk cId="3331847695" sldId="421"/>
            <ac:picMk id="7" creationId="{1BCE278E-344E-479F-ACB5-ED00A1D7D472}"/>
          </ac:picMkLst>
        </pc:picChg>
      </pc:sldChg>
      <pc:sldChg chg="addSp modSp add mod modAnim">
        <pc:chgData name="Gustavo Casoni da Rocha" userId="eacb5ee5-cbf2-425b-824a-dab805531799" providerId="ADAL" clId="{32800C4D-A9D0-4FEA-91AC-AF261A0E4591}" dt="2021-11-16T18:37:02.779" v="8428"/>
        <pc:sldMkLst>
          <pc:docMk/>
          <pc:sldMk cId="201620580" sldId="422"/>
        </pc:sldMkLst>
        <pc:spChg chg="mod">
          <ac:chgData name="Gustavo Casoni da Rocha" userId="eacb5ee5-cbf2-425b-824a-dab805531799" providerId="ADAL" clId="{32800C4D-A9D0-4FEA-91AC-AF261A0E4591}" dt="2021-11-16T18:36:27.071" v="8424" actId="207"/>
          <ac:spMkLst>
            <pc:docMk/>
            <pc:sldMk cId="201620580" sldId="422"/>
            <ac:spMk id="3" creationId="{00000000-0000-0000-0000-000000000000}"/>
          </ac:spMkLst>
        </pc:spChg>
        <pc:spChg chg="mod">
          <ac:chgData name="Gustavo Casoni da Rocha" userId="eacb5ee5-cbf2-425b-824a-dab805531799" providerId="ADAL" clId="{32800C4D-A9D0-4FEA-91AC-AF261A0E4591}" dt="2021-11-16T18:36:18.784" v="8423" actId="207"/>
          <ac:spMkLst>
            <pc:docMk/>
            <pc:sldMk cId="201620580" sldId="422"/>
            <ac:spMk id="19" creationId="{42F9F964-FE34-4B7C-A8F3-EA7630812A9D}"/>
          </ac:spMkLst>
        </pc:spChg>
        <pc:spChg chg="mod">
          <ac:chgData name="Gustavo Casoni da Rocha" userId="eacb5ee5-cbf2-425b-824a-dab805531799" providerId="ADAL" clId="{32800C4D-A9D0-4FEA-91AC-AF261A0E4591}" dt="2021-11-16T18:36:18.784" v="8423" actId="207"/>
          <ac:spMkLst>
            <pc:docMk/>
            <pc:sldMk cId="201620580" sldId="422"/>
            <ac:spMk id="20" creationId="{6CB6FB52-442A-4A4F-A4D9-2CF942287236}"/>
          </ac:spMkLst>
        </pc:spChg>
        <pc:spChg chg="mod">
          <ac:chgData name="Gustavo Casoni da Rocha" userId="eacb5ee5-cbf2-425b-824a-dab805531799" providerId="ADAL" clId="{32800C4D-A9D0-4FEA-91AC-AF261A0E4591}" dt="2021-11-16T18:36:35.183" v="8425" actId="207"/>
          <ac:spMkLst>
            <pc:docMk/>
            <pc:sldMk cId="201620580" sldId="422"/>
            <ac:spMk id="22" creationId="{43716A44-1867-43D7-A8A7-84F45C941E11}"/>
          </ac:spMkLst>
        </pc:spChg>
        <pc:spChg chg="mod">
          <ac:chgData name="Gustavo Casoni da Rocha" userId="eacb5ee5-cbf2-425b-824a-dab805531799" providerId="ADAL" clId="{32800C4D-A9D0-4FEA-91AC-AF261A0E4591}" dt="2021-11-16T18:36:35.183" v="8425" actId="207"/>
          <ac:spMkLst>
            <pc:docMk/>
            <pc:sldMk cId="201620580" sldId="422"/>
            <ac:spMk id="23" creationId="{6F84B06A-8D4E-46FD-9F6D-14B0D54E8F20}"/>
          </ac:spMkLst>
        </pc:spChg>
        <pc:grpChg chg="add mod">
          <ac:chgData name="Gustavo Casoni da Rocha" userId="eacb5ee5-cbf2-425b-824a-dab805531799" providerId="ADAL" clId="{32800C4D-A9D0-4FEA-91AC-AF261A0E4591}" dt="2021-11-16T18:36:18.784" v="8423" actId="207"/>
          <ac:grpSpMkLst>
            <pc:docMk/>
            <pc:sldMk cId="201620580" sldId="422"/>
            <ac:grpSpMk id="18" creationId="{C93F453E-BE0B-4281-8EEC-B5A117BA1C45}"/>
          </ac:grpSpMkLst>
        </pc:grpChg>
        <pc:grpChg chg="add mod">
          <ac:chgData name="Gustavo Casoni da Rocha" userId="eacb5ee5-cbf2-425b-824a-dab805531799" providerId="ADAL" clId="{32800C4D-A9D0-4FEA-91AC-AF261A0E4591}" dt="2021-11-16T18:36:35.183" v="8425" actId="207"/>
          <ac:grpSpMkLst>
            <pc:docMk/>
            <pc:sldMk cId="201620580" sldId="422"/>
            <ac:grpSpMk id="21" creationId="{17EA1FB6-DB88-4803-85D7-D93C8DF7BB63}"/>
          </ac:grpSpMkLst>
        </pc:grpChg>
      </pc:sldChg>
      <pc:sldChg chg="addSp delSp modSp add del mod modAnim">
        <pc:chgData name="Gustavo Casoni da Rocha" userId="eacb5ee5-cbf2-425b-824a-dab805531799" providerId="ADAL" clId="{32800C4D-A9D0-4FEA-91AC-AF261A0E4591}" dt="2021-11-09T12:46:27.677" v="8186" actId="2696"/>
        <pc:sldMkLst>
          <pc:docMk/>
          <pc:sldMk cId="2780987794" sldId="422"/>
        </pc:sldMkLst>
        <pc:spChg chg="mod ord">
          <ac:chgData name="Gustavo Casoni da Rocha" userId="eacb5ee5-cbf2-425b-824a-dab805531799" providerId="ADAL" clId="{32800C4D-A9D0-4FEA-91AC-AF261A0E4591}" dt="2021-10-25T17:35:00.834" v="5125" actId="1076"/>
          <ac:spMkLst>
            <pc:docMk/>
            <pc:sldMk cId="2780987794" sldId="422"/>
            <ac:spMk id="3" creationId="{00000000-0000-0000-0000-000000000000}"/>
          </ac:spMkLst>
        </pc:spChg>
        <pc:spChg chg="add mod">
          <ac:chgData name="Gustavo Casoni da Rocha" userId="eacb5ee5-cbf2-425b-824a-dab805531799" providerId="ADAL" clId="{32800C4D-A9D0-4FEA-91AC-AF261A0E4591}" dt="2021-10-25T17:31:56.445" v="5029"/>
          <ac:spMkLst>
            <pc:docMk/>
            <pc:sldMk cId="2780987794" sldId="422"/>
            <ac:spMk id="12" creationId="{619563A3-C56A-43F3-BBBE-3414D78E2984}"/>
          </ac:spMkLst>
        </pc:spChg>
        <pc:spChg chg="add mod">
          <ac:chgData name="Gustavo Casoni da Rocha" userId="eacb5ee5-cbf2-425b-824a-dab805531799" providerId="ADAL" clId="{32800C4D-A9D0-4FEA-91AC-AF261A0E4591}" dt="2021-10-25T17:32:06.601" v="5030"/>
          <ac:spMkLst>
            <pc:docMk/>
            <pc:sldMk cId="2780987794" sldId="422"/>
            <ac:spMk id="14" creationId="{747951BD-8884-4B78-BD98-929AC944E520}"/>
          </ac:spMkLst>
        </pc:spChg>
        <pc:spChg chg="add mod">
          <ac:chgData name="Gustavo Casoni da Rocha" userId="eacb5ee5-cbf2-425b-824a-dab805531799" providerId="ADAL" clId="{32800C4D-A9D0-4FEA-91AC-AF261A0E4591}" dt="2021-10-25T17:32:18.304" v="5046" actId="20577"/>
          <ac:spMkLst>
            <pc:docMk/>
            <pc:sldMk cId="2780987794" sldId="422"/>
            <ac:spMk id="15" creationId="{1857287A-937A-4EE2-840D-CD0BB9C34F16}"/>
          </ac:spMkLst>
        </pc:spChg>
        <pc:spChg chg="add del mod">
          <ac:chgData name="Gustavo Casoni da Rocha" userId="eacb5ee5-cbf2-425b-824a-dab805531799" providerId="ADAL" clId="{32800C4D-A9D0-4FEA-91AC-AF261A0E4591}" dt="2021-10-25T17:34:21.061" v="5058" actId="21"/>
          <ac:spMkLst>
            <pc:docMk/>
            <pc:sldMk cId="2780987794" sldId="422"/>
            <ac:spMk id="16" creationId="{D33BC6C0-C220-46AC-AECB-D7CD00C14B6B}"/>
          </ac:spMkLst>
        </pc:spChg>
        <pc:spChg chg="del mod">
          <ac:chgData name="Gustavo Casoni da Rocha" userId="eacb5ee5-cbf2-425b-824a-dab805531799" providerId="ADAL" clId="{32800C4D-A9D0-4FEA-91AC-AF261A0E4591}" dt="2021-10-25T17:31:55.978" v="5028" actId="478"/>
          <ac:spMkLst>
            <pc:docMk/>
            <pc:sldMk cId="2780987794" sldId="422"/>
            <ac:spMk id="31" creationId="{00000000-0000-0000-0000-000000000000}"/>
          </ac:spMkLst>
        </pc:spChg>
        <pc:grpChg chg="add mod">
          <ac:chgData name="Gustavo Casoni da Rocha" userId="eacb5ee5-cbf2-425b-824a-dab805531799" providerId="ADAL" clId="{32800C4D-A9D0-4FEA-91AC-AF261A0E4591}" dt="2021-10-25T17:35:03.728" v="5126" actId="1076"/>
          <ac:grpSpMkLst>
            <pc:docMk/>
            <pc:sldMk cId="2780987794" sldId="422"/>
            <ac:grpSpMk id="13" creationId="{B21B98D7-9A08-4A86-92BA-DFE2CA43BE9C}"/>
          </ac:grpSpMkLst>
        </pc:grpChg>
        <pc:picChg chg="add mod ord">
          <ac:chgData name="Gustavo Casoni da Rocha" userId="eacb5ee5-cbf2-425b-824a-dab805531799" providerId="ADAL" clId="{32800C4D-A9D0-4FEA-91AC-AF261A0E4591}" dt="2021-10-26T19:22:04.721" v="5171" actId="167"/>
          <ac:picMkLst>
            <pc:docMk/>
            <pc:sldMk cId="2780987794" sldId="422"/>
            <ac:picMk id="16" creationId="{CA4810C7-43D1-4243-B470-D1AD474EDEEE}"/>
          </ac:picMkLst>
        </pc:picChg>
        <pc:picChg chg="del mod">
          <ac:chgData name="Gustavo Casoni da Rocha" userId="eacb5ee5-cbf2-425b-824a-dab805531799" providerId="ADAL" clId="{32800C4D-A9D0-4FEA-91AC-AF261A0E4591}" dt="2021-10-26T19:22:01.986" v="5169" actId="478"/>
          <ac:picMkLst>
            <pc:docMk/>
            <pc:sldMk cId="2780987794" sldId="422"/>
            <ac:picMk id="33" creationId="{00000000-0000-0000-0000-000000000000}"/>
          </ac:picMkLst>
        </pc:picChg>
      </pc:sldChg>
      <pc:sldChg chg="addSp delSp modSp mod">
        <pc:chgData name="Gustavo Casoni da Rocha" userId="eacb5ee5-cbf2-425b-824a-dab805531799" providerId="ADAL" clId="{32800C4D-A9D0-4FEA-91AC-AF261A0E4591}" dt="2021-11-16T18:32:42.196" v="8315" actId="478"/>
        <pc:sldMkLst>
          <pc:docMk/>
          <pc:sldMk cId="1086111569" sldId="426"/>
        </pc:sldMkLst>
        <pc:spChg chg="del mod">
          <ac:chgData name="Gustavo Casoni da Rocha" userId="eacb5ee5-cbf2-425b-824a-dab805531799" providerId="ADAL" clId="{32800C4D-A9D0-4FEA-91AC-AF261A0E4591}" dt="2021-11-16T18:32:42.196" v="8315" actId="478"/>
          <ac:spMkLst>
            <pc:docMk/>
            <pc:sldMk cId="1086111569" sldId="426"/>
            <ac:spMk id="2" creationId="{00000000-0000-0000-0000-000000000000}"/>
          </ac:spMkLst>
        </pc:spChg>
        <pc:spChg chg="add mod">
          <ac:chgData name="Gustavo Casoni da Rocha" userId="eacb5ee5-cbf2-425b-824a-dab805531799" providerId="ADAL" clId="{32800C4D-A9D0-4FEA-91AC-AF261A0E4591}" dt="2021-11-16T18:32:42.196" v="8315" actId="478"/>
          <ac:spMkLst>
            <pc:docMk/>
            <pc:sldMk cId="1086111569" sldId="426"/>
            <ac:spMk id="4" creationId="{0179EE58-9B44-4C40-A31B-1F82426961E3}"/>
          </ac:spMkLst>
        </pc:spChg>
        <pc:spChg chg="add mod">
          <ac:chgData name="Gustavo Casoni da Rocha" userId="eacb5ee5-cbf2-425b-824a-dab805531799" providerId="ADAL" clId="{32800C4D-A9D0-4FEA-91AC-AF261A0E4591}" dt="2021-11-16T18:32:39.222" v="8314" actId="20577"/>
          <ac:spMkLst>
            <pc:docMk/>
            <pc:sldMk cId="1086111569" sldId="426"/>
            <ac:spMk id="8" creationId="{6A6AB3AE-0520-456D-94FC-526B8FAE2B7B}"/>
          </ac:spMkLst>
        </pc:spChg>
        <pc:picChg chg="del">
          <ac:chgData name="Gustavo Casoni da Rocha" userId="eacb5ee5-cbf2-425b-824a-dab805531799" providerId="ADAL" clId="{32800C4D-A9D0-4FEA-91AC-AF261A0E4591}" dt="2021-11-09T11:08:32.112" v="7062" actId="478"/>
          <ac:picMkLst>
            <pc:docMk/>
            <pc:sldMk cId="1086111569" sldId="426"/>
            <ac:picMk id="6" creationId="{00000000-0000-0000-0000-000000000000}"/>
          </ac:picMkLst>
        </pc:picChg>
        <pc:picChg chg="add mod ord">
          <ac:chgData name="Gustavo Casoni da Rocha" userId="eacb5ee5-cbf2-425b-824a-dab805531799" providerId="ADAL" clId="{32800C4D-A9D0-4FEA-91AC-AF261A0E4591}" dt="2021-11-09T11:08:35.444" v="7064" actId="167"/>
          <ac:picMkLst>
            <pc:docMk/>
            <pc:sldMk cId="1086111569" sldId="426"/>
            <ac:picMk id="7" creationId="{8660D4B9-DEDF-4BD3-8D92-B1F14716061A}"/>
          </ac:picMkLst>
        </pc:picChg>
      </pc:sldChg>
      <pc:sldChg chg="del">
        <pc:chgData name="Gustavo Casoni da Rocha" userId="eacb5ee5-cbf2-425b-824a-dab805531799" providerId="ADAL" clId="{32800C4D-A9D0-4FEA-91AC-AF261A0E4591}" dt="2021-10-25T15:34:31.038" v="3896" actId="47"/>
        <pc:sldMkLst>
          <pc:docMk/>
          <pc:sldMk cId="1548271986" sldId="427"/>
        </pc:sldMkLst>
      </pc:sldChg>
      <pc:sldChg chg="del">
        <pc:chgData name="Gustavo Casoni da Rocha" userId="eacb5ee5-cbf2-425b-824a-dab805531799" providerId="ADAL" clId="{32800C4D-A9D0-4FEA-91AC-AF261A0E4591}" dt="2021-11-09T11:39:09.025" v="7208" actId="47"/>
        <pc:sldMkLst>
          <pc:docMk/>
          <pc:sldMk cId="2852833758" sldId="428"/>
        </pc:sldMkLst>
      </pc:sldChg>
      <pc:sldChg chg="modSp mod">
        <pc:chgData name="Gustavo Casoni da Rocha" userId="eacb5ee5-cbf2-425b-824a-dab805531799" providerId="ADAL" clId="{32800C4D-A9D0-4FEA-91AC-AF261A0E4591}" dt="2021-11-09T11:43:00.986" v="7275" actId="113"/>
        <pc:sldMkLst>
          <pc:docMk/>
          <pc:sldMk cId="2440020374" sldId="429"/>
        </pc:sldMkLst>
        <pc:spChg chg="mod">
          <ac:chgData name="Gustavo Casoni da Rocha" userId="eacb5ee5-cbf2-425b-824a-dab805531799" providerId="ADAL" clId="{32800C4D-A9D0-4FEA-91AC-AF261A0E4591}" dt="2021-10-26T21:44:41.864" v="6304" actId="20577"/>
          <ac:spMkLst>
            <pc:docMk/>
            <pc:sldMk cId="2440020374" sldId="429"/>
            <ac:spMk id="5" creationId="{DB8B64A7-1DCA-4FE8-8440-773D98DA8DCD}"/>
          </ac:spMkLst>
        </pc:spChg>
        <pc:spChg chg="mod">
          <ac:chgData name="Gustavo Casoni da Rocha" userId="eacb5ee5-cbf2-425b-824a-dab805531799" providerId="ADAL" clId="{32800C4D-A9D0-4FEA-91AC-AF261A0E4591}" dt="2021-11-09T11:43:00.986" v="7275" actId="113"/>
          <ac:spMkLst>
            <pc:docMk/>
            <pc:sldMk cId="2440020374" sldId="429"/>
            <ac:spMk id="8" creationId="{8887672D-A355-4902-81C7-7FEC32F6B651}"/>
          </ac:spMkLst>
        </pc:spChg>
      </pc:sldChg>
      <pc:sldChg chg="addSp delSp modSp del mod">
        <pc:chgData name="Gustavo Casoni da Rocha" userId="eacb5ee5-cbf2-425b-824a-dab805531799" providerId="ADAL" clId="{32800C4D-A9D0-4FEA-91AC-AF261A0E4591}" dt="2021-11-09T12:26:24.832" v="8026" actId="47"/>
        <pc:sldMkLst>
          <pc:docMk/>
          <pc:sldMk cId="1689313397" sldId="430"/>
        </pc:sldMkLst>
        <pc:picChg chg="add mod">
          <ac:chgData name="Gustavo Casoni da Rocha" userId="eacb5ee5-cbf2-425b-824a-dab805531799" providerId="ADAL" clId="{32800C4D-A9D0-4FEA-91AC-AF261A0E4591}" dt="2021-10-25T17:00:42.835" v="4437" actId="14100"/>
          <ac:picMkLst>
            <pc:docMk/>
            <pc:sldMk cId="1689313397" sldId="430"/>
            <ac:picMk id="3" creationId="{0100F390-6FD5-4BA2-9EB1-551DBC0D981C}"/>
          </ac:picMkLst>
        </pc:picChg>
        <pc:picChg chg="del">
          <ac:chgData name="Gustavo Casoni da Rocha" userId="eacb5ee5-cbf2-425b-824a-dab805531799" providerId="ADAL" clId="{32800C4D-A9D0-4FEA-91AC-AF261A0E4591}" dt="2021-10-25T16:58:47.505" v="4432" actId="478"/>
          <ac:picMkLst>
            <pc:docMk/>
            <pc:sldMk cId="1689313397" sldId="430"/>
            <ac:picMk id="6" creationId="{9B5BF6B2-B703-463D-9C4C-ABEE756322E9}"/>
          </ac:picMkLst>
        </pc:picChg>
      </pc:sldChg>
      <pc:sldChg chg="delSp modSp mod">
        <pc:chgData name="Gustavo Casoni da Rocha" userId="eacb5ee5-cbf2-425b-824a-dab805531799" providerId="ADAL" clId="{32800C4D-A9D0-4FEA-91AC-AF261A0E4591}" dt="2021-11-09T11:45:32.712" v="7336" actId="403"/>
        <pc:sldMkLst>
          <pc:docMk/>
          <pc:sldMk cId="4210324019" sldId="431"/>
        </pc:sldMkLst>
        <pc:spChg chg="del mod">
          <ac:chgData name="Gustavo Casoni da Rocha" userId="eacb5ee5-cbf2-425b-824a-dab805531799" providerId="ADAL" clId="{32800C4D-A9D0-4FEA-91AC-AF261A0E4591}" dt="2021-10-25T16:58:32.989" v="4431" actId="478"/>
          <ac:spMkLst>
            <pc:docMk/>
            <pc:sldMk cId="4210324019" sldId="431"/>
            <ac:spMk id="2" creationId="{174EA81A-FD44-48B8-B24F-DEE0D1B26D0E}"/>
          </ac:spMkLst>
        </pc:spChg>
        <pc:spChg chg="mod">
          <ac:chgData name="Gustavo Casoni da Rocha" userId="eacb5ee5-cbf2-425b-824a-dab805531799" providerId="ADAL" clId="{32800C4D-A9D0-4FEA-91AC-AF261A0E4591}" dt="2021-11-09T11:45:32.712" v="7336" actId="403"/>
          <ac:spMkLst>
            <pc:docMk/>
            <pc:sldMk cId="4210324019" sldId="431"/>
            <ac:spMk id="7" creationId="{6B8BBEBF-82DA-4B7A-A9B3-BFED99A7F8E9}"/>
          </ac:spMkLst>
        </pc:spChg>
      </pc:sldChg>
      <pc:sldChg chg="addSp modSp mod">
        <pc:chgData name="Gustavo Casoni da Rocha" userId="eacb5ee5-cbf2-425b-824a-dab805531799" providerId="ADAL" clId="{32800C4D-A9D0-4FEA-91AC-AF261A0E4591}" dt="2021-11-09T11:47:29.312" v="7464" actId="403"/>
        <pc:sldMkLst>
          <pc:docMk/>
          <pc:sldMk cId="2770305538" sldId="432"/>
        </pc:sldMkLst>
        <pc:spChg chg="add mod">
          <ac:chgData name="Gustavo Casoni da Rocha" userId="eacb5ee5-cbf2-425b-824a-dab805531799" providerId="ADAL" clId="{32800C4D-A9D0-4FEA-91AC-AF261A0E4591}" dt="2021-11-09T11:46:24.015" v="7378" actId="404"/>
          <ac:spMkLst>
            <pc:docMk/>
            <pc:sldMk cId="2770305538" sldId="432"/>
            <ac:spMk id="6" creationId="{9D722D1B-9AE7-4A27-8547-8A73289D50DC}"/>
          </ac:spMkLst>
        </pc:spChg>
        <pc:spChg chg="mod">
          <ac:chgData name="Gustavo Casoni da Rocha" userId="eacb5ee5-cbf2-425b-824a-dab805531799" providerId="ADAL" clId="{32800C4D-A9D0-4FEA-91AC-AF261A0E4591}" dt="2021-11-09T11:46:05.805" v="7371" actId="21"/>
          <ac:spMkLst>
            <pc:docMk/>
            <pc:sldMk cId="2770305538" sldId="432"/>
            <ac:spMk id="8" creationId="{8887672D-A355-4902-81C7-7FEC32F6B651}"/>
          </ac:spMkLst>
        </pc:spChg>
        <pc:spChg chg="mod">
          <ac:chgData name="Gustavo Casoni da Rocha" userId="eacb5ee5-cbf2-425b-824a-dab805531799" providerId="ADAL" clId="{32800C4D-A9D0-4FEA-91AC-AF261A0E4591}" dt="2021-11-09T11:47:29.312" v="7464" actId="403"/>
          <ac:spMkLst>
            <pc:docMk/>
            <pc:sldMk cId="2770305538" sldId="432"/>
            <ac:spMk id="9" creationId="{0EABD624-C145-4773-9CBF-09AD89875CB1}"/>
          </ac:spMkLst>
        </pc:spChg>
      </pc:sldChg>
      <pc:sldChg chg="addSp delSp modSp mod">
        <pc:chgData name="Gustavo Casoni da Rocha" userId="eacb5ee5-cbf2-425b-824a-dab805531799" providerId="ADAL" clId="{32800C4D-A9D0-4FEA-91AC-AF261A0E4591}" dt="2021-11-16T18:41:17.659" v="8600" actId="20577"/>
        <pc:sldMkLst>
          <pc:docMk/>
          <pc:sldMk cId="34278732" sldId="433"/>
        </pc:sldMkLst>
        <pc:spChg chg="mod">
          <ac:chgData name="Gustavo Casoni da Rocha" userId="eacb5ee5-cbf2-425b-824a-dab805531799" providerId="ADAL" clId="{32800C4D-A9D0-4FEA-91AC-AF261A0E4591}" dt="2021-11-16T18:41:17.659" v="8600" actId="20577"/>
          <ac:spMkLst>
            <pc:docMk/>
            <pc:sldMk cId="34278732" sldId="433"/>
            <ac:spMk id="7" creationId="{979A5024-0987-4E5F-B278-98377ACA20E0}"/>
          </ac:spMkLst>
        </pc:spChg>
        <pc:spChg chg="del">
          <ac:chgData name="Gustavo Casoni da Rocha" userId="eacb5ee5-cbf2-425b-824a-dab805531799" providerId="ADAL" clId="{32800C4D-A9D0-4FEA-91AC-AF261A0E4591}" dt="2021-10-25T17:08:43.649" v="4634" actId="478"/>
          <ac:spMkLst>
            <pc:docMk/>
            <pc:sldMk cId="34278732" sldId="433"/>
            <ac:spMk id="9" creationId="{114B609F-5578-4114-A056-718CE60D48D1}"/>
          </ac:spMkLst>
        </pc:spChg>
        <pc:graphicFrameChg chg="add del mod">
          <ac:chgData name="Gustavo Casoni da Rocha" userId="eacb5ee5-cbf2-425b-824a-dab805531799" providerId="ADAL" clId="{32800C4D-A9D0-4FEA-91AC-AF261A0E4591}" dt="2021-11-09T12:01:07.408" v="7547"/>
          <ac:graphicFrameMkLst>
            <pc:docMk/>
            <pc:sldMk cId="34278732" sldId="433"/>
            <ac:graphicFrameMk id="2" creationId="{0525271C-0811-4879-A987-EC84D1DF25EF}"/>
          </ac:graphicFrameMkLst>
        </pc:graphicFrameChg>
        <pc:graphicFrameChg chg="del">
          <ac:chgData name="Gustavo Casoni da Rocha" userId="eacb5ee5-cbf2-425b-824a-dab805531799" providerId="ADAL" clId="{32800C4D-A9D0-4FEA-91AC-AF261A0E4591}" dt="2021-10-25T17:08:56.791" v="4635" actId="478"/>
          <ac:graphicFrameMkLst>
            <pc:docMk/>
            <pc:sldMk cId="34278732" sldId="433"/>
            <ac:graphicFrameMk id="6" creationId="{1F956F43-9608-4E28-A0A1-13939DB2351D}"/>
          </ac:graphicFrameMkLst>
        </pc:graphicFrameChg>
        <pc:graphicFrameChg chg="add del mod">
          <ac:chgData name="Gustavo Casoni da Rocha" userId="eacb5ee5-cbf2-425b-824a-dab805531799" providerId="ADAL" clId="{32800C4D-A9D0-4FEA-91AC-AF261A0E4591}" dt="2021-11-09T12:01:51.289" v="7558" actId="478"/>
          <ac:graphicFrameMkLst>
            <pc:docMk/>
            <pc:sldMk cId="34278732" sldId="433"/>
            <ac:graphicFrameMk id="6" creationId="{49BD19CC-38BD-4090-806A-B9BE4B8DE238}"/>
          </ac:graphicFrameMkLst>
        </pc:graphicFrameChg>
        <pc:graphicFrameChg chg="add del mod modGraphic">
          <ac:chgData name="Gustavo Casoni da Rocha" userId="eacb5ee5-cbf2-425b-824a-dab805531799" providerId="ADAL" clId="{32800C4D-A9D0-4FEA-91AC-AF261A0E4591}" dt="2021-11-09T12:00:58.041" v="7543" actId="478"/>
          <ac:graphicFrameMkLst>
            <pc:docMk/>
            <pc:sldMk cId="34278732" sldId="433"/>
            <ac:graphicFrameMk id="8" creationId="{47F680C7-4AA6-4D2D-8E66-0546F6204E17}"/>
          </ac:graphicFrameMkLst>
        </pc:graphicFrameChg>
        <pc:graphicFrameChg chg="add mod">
          <ac:chgData name="Gustavo Casoni da Rocha" userId="eacb5ee5-cbf2-425b-824a-dab805531799" providerId="ADAL" clId="{32800C4D-A9D0-4FEA-91AC-AF261A0E4591}" dt="2021-11-09T12:02:05.920" v="7560" actId="1076"/>
          <ac:graphicFrameMkLst>
            <pc:docMk/>
            <pc:sldMk cId="34278732" sldId="433"/>
            <ac:graphicFrameMk id="9" creationId="{6D33B8A0-5AA7-4B49-A55F-D84E08319055}"/>
          </ac:graphicFrameMkLst>
        </pc:graphicFrameChg>
        <pc:picChg chg="add del mod">
          <ac:chgData name="Gustavo Casoni da Rocha" userId="eacb5ee5-cbf2-425b-824a-dab805531799" providerId="ADAL" clId="{32800C4D-A9D0-4FEA-91AC-AF261A0E4591}" dt="2021-10-25T17:09:06.877" v="4639"/>
          <ac:picMkLst>
            <pc:docMk/>
            <pc:sldMk cId="34278732" sldId="433"/>
            <ac:picMk id="2" creationId="{26FBB155-6126-44E9-9090-0D8792AAE07D}"/>
          </ac:picMkLst>
        </pc:picChg>
        <pc:picChg chg="add del mod">
          <ac:chgData name="Gustavo Casoni da Rocha" userId="eacb5ee5-cbf2-425b-824a-dab805531799" providerId="ADAL" clId="{32800C4D-A9D0-4FEA-91AC-AF261A0E4591}" dt="2021-11-09T12:01:22.496" v="7551" actId="478"/>
          <ac:picMkLst>
            <pc:docMk/>
            <pc:sldMk cId="34278732" sldId="433"/>
            <ac:picMk id="3" creationId="{2C58FBC8-9C91-41DF-A99B-61F0109FC56A}"/>
          </ac:picMkLst>
        </pc:picChg>
        <pc:picChg chg="add del mod">
          <ac:chgData name="Gustavo Casoni da Rocha" userId="eacb5ee5-cbf2-425b-824a-dab805531799" providerId="ADAL" clId="{32800C4D-A9D0-4FEA-91AC-AF261A0E4591}" dt="2021-10-25T17:10:52.004" v="4643" actId="478"/>
          <ac:picMkLst>
            <pc:docMk/>
            <pc:sldMk cId="34278732" sldId="433"/>
            <ac:picMk id="3" creationId="{D0BE3443-5D32-4DC4-A448-173C0A152784}"/>
          </ac:picMkLst>
        </pc:picChg>
      </pc:sldChg>
      <pc:sldChg chg="del">
        <pc:chgData name="Gustavo Casoni da Rocha" userId="eacb5ee5-cbf2-425b-824a-dab805531799" providerId="ADAL" clId="{32800C4D-A9D0-4FEA-91AC-AF261A0E4591}" dt="2021-10-25T17:08:24.468" v="4620" actId="47"/>
        <pc:sldMkLst>
          <pc:docMk/>
          <pc:sldMk cId="2618662167" sldId="434"/>
        </pc:sldMkLst>
      </pc:sldChg>
      <pc:sldChg chg="modSp del mod">
        <pc:chgData name="Gustavo Casoni da Rocha" userId="eacb5ee5-cbf2-425b-824a-dab805531799" providerId="ADAL" clId="{32800C4D-A9D0-4FEA-91AC-AF261A0E4591}" dt="2021-11-09T11:42:33.425" v="7266" actId="47"/>
        <pc:sldMkLst>
          <pc:docMk/>
          <pc:sldMk cId="3302781740" sldId="435"/>
        </pc:sldMkLst>
        <pc:spChg chg="mod">
          <ac:chgData name="Gustavo Casoni da Rocha" userId="eacb5ee5-cbf2-425b-824a-dab805531799" providerId="ADAL" clId="{32800C4D-A9D0-4FEA-91AC-AF261A0E4591}" dt="2021-10-26T21:43:37.291" v="6281" actId="6549"/>
          <ac:spMkLst>
            <pc:docMk/>
            <pc:sldMk cId="3302781740" sldId="435"/>
            <ac:spMk id="7" creationId="{8887672D-A355-4902-81C7-7FEC32F6B651}"/>
          </ac:spMkLst>
        </pc:spChg>
      </pc:sldChg>
      <pc:sldChg chg="del">
        <pc:chgData name="Gustavo Casoni da Rocha" userId="eacb5ee5-cbf2-425b-824a-dab805531799" providerId="ADAL" clId="{32800C4D-A9D0-4FEA-91AC-AF261A0E4591}" dt="2021-11-09T12:42:00.969" v="8184" actId="47"/>
        <pc:sldMkLst>
          <pc:docMk/>
          <pc:sldMk cId="2084770665" sldId="436"/>
        </pc:sldMkLst>
      </pc:sldChg>
      <pc:sldChg chg="addSp delSp modSp del mod">
        <pc:chgData name="Gustavo Casoni da Rocha" userId="eacb5ee5-cbf2-425b-824a-dab805531799" providerId="ADAL" clId="{32800C4D-A9D0-4FEA-91AC-AF261A0E4591}" dt="2021-11-09T12:41:54.266" v="8183" actId="47"/>
        <pc:sldMkLst>
          <pc:docMk/>
          <pc:sldMk cId="3329318470" sldId="437"/>
        </pc:sldMkLst>
        <pc:spChg chg="del">
          <ac:chgData name="Gustavo Casoni da Rocha" userId="eacb5ee5-cbf2-425b-824a-dab805531799" providerId="ADAL" clId="{32800C4D-A9D0-4FEA-91AC-AF261A0E4591}" dt="2021-10-25T15:45:12.569" v="4123" actId="478"/>
          <ac:spMkLst>
            <pc:docMk/>
            <pc:sldMk cId="3329318470" sldId="437"/>
            <ac:spMk id="2" creationId="{00000000-0000-0000-0000-000000000000}"/>
          </ac:spMkLst>
        </pc:spChg>
        <pc:picChg chg="add mod ord">
          <ac:chgData name="Gustavo Casoni da Rocha" userId="eacb5ee5-cbf2-425b-824a-dab805531799" providerId="ADAL" clId="{32800C4D-A9D0-4FEA-91AC-AF261A0E4591}" dt="2021-10-26T19:21:50.190" v="5165" actId="167"/>
          <ac:picMkLst>
            <pc:docMk/>
            <pc:sldMk cId="3329318470" sldId="437"/>
            <ac:picMk id="7" creationId="{E368EE7F-7C43-4192-A45E-5BFB89C349B7}"/>
          </ac:picMkLst>
        </pc:picChg>
        <pc:picChg chg="del">
          <ac:chgData name="Gustavo Casoni da Rocha" userId="eacb5ee5-cbf2-425b-824a-dab805531799" providerId="ADAL" clId="{32800C4D-A9D0-4FEA-91AC-AF261A0E4591}" dt="2021-10-26T19:21:45.623" v="5163" actId="478"/>
          <ac:picMkLst>
            <pc:docMk/>
            <pc:sldMk cId="3329318470" sldId="437"/>
            <ac:picMk id="9" creationId="{F0F0CDCE-E396-4871-954C-41C70F6B372C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09T11:08:07.058" v="7060" actId="478"/>
        <pc:sldMkLst>
          <pc:docMk/>
          <pc:sldMk cId="2937768218" sldId="438"/>
        </pc:sldMkLst>
        <pc:spChg chg="del">
          <ac:chgData name="Gustavo Casoni da Rocha" userId="eacb5ee5-cbf2-425b-824a-dab805531799" providerId="ADAL" clId="{32800C4D-A9D0-4FEA-91AC-AF261A0E4591}" dt="2021-11-09T11:08:07.058" v="7060" actId="478"/>
          <ac:spMkLst>
            <pc:docMk/>
            <pc:sldMk cId="2937768218" sldId="438"/>
            <ac:spMk id="7" creationId="{00000000-0000-0000-0000-000000000000}"/>
          </ac:spMkLst>
        </pc:spChg>
        <pc:spChg chg="mod">
          <ac:chgData name="Gustavo Casoni da Rocha" userId="eacb5ee5-cbf2-425b-824a-dab805531799" providerId="ADAL" clId="{32800C4D-A9D0-4FEA-91AC-AF261A0E4591}" dt="2021-10-26T21:34:56.551" v="5985" actId="27636"/>
          <ac:spMkLst>
            <pc:docMk/>
            <pc:sldMk cId="2937768218" sldId="438"/>
            <ac:spMk id="14" creationId="{8BE731F4-AD8D-4259-AA10-99E15383B2FA}"/>
          </ac:spMkLst>
        </pc:spChg>
        <pc:spChg chg="add mod">
          <ac:chgData name="Gustavo Casoni da Rocha" userId="eacb5ee5-cbf2-425b-824a-dab805531799" providerId="ADAL" clId="{32800C4D-A9D0-4FEA-91AC-AF261A0E4591}" dt="2021-10-25T15:34:16.747" v="3894"/>
          <ac:spMkLst>
            <pc:docMk/>
            <pc:sldMk cId="2937768218" sldId="438"/>
            <ac:spMk id="16" creationId="{479D17FC-3A3E-44C4-A001-B05AC6D4B879}"/>
          </ac:spMkLst>
        </pc:spChg>
        <pc:picChg chg="del mod">
          <ac:chgData name="Gustavo Casoni da Rocha" userId="eacb5ee5-cbf2-425b-824a-dab805531799" providerId="ADAL" clId="{32800C4D-A9D0-4FEA-91AC-AF261A0E4591}" dt="2021-11-09T11:07:48.292" v="7057" actId="478"/>
          <ac:picMkLst>
            <pc:docMk/>
            <pc:sldMk cId="2937768218" sldId="438"/>
            <ac:picMk id="5" creationId="{00000000-0000-0000-0000-000000000000}"/>
          </ac:picMkLst>
        </pc:picChg>
        <pc:picChg chg="add mod">
          <ac:chgData name="Gustavo Casoni da Rocha" userId="eacb5ee5-cbf2-425b-824a-dab805531799" providerId="ADAL" clId="{32800C4D-A9D0-4FEA-91AC-AF261A0E4591}" dt="2021-10-25T15:35:01.906" v="3904" actId="1076"/>
          <ac:picMkLst>
            <pc:docMk/>
            <pc:sldMk cId="2937768218" sldId="438"/>
            <ac:picMk id="17" creationId="{A91D764F-707D-4707-9CEC-D1BE9B430BDD}"/>
          </ac:picMkLst>
        </pc:picChg>
        <pc:picChg chg="add mod ord">
          <ac:chgData name="Gustavo Casoni da Rocha" userId="eacb5ee5-cbf2-425b-824a-dab805531799" providerId="ADAL" clId="{32800C4D-A9D0-4FEA-91AC-AF261A0E4591}" dt="2021-11-09T11:07:52.069" v="7059" actId="167"/>
          <ac:picMkLst>
            <pc:docMk/>
            <pc:sldMk cId="2937768218" sldId="438"/>
            <ac:picMk id="18" creationId="{9E8EC360-C351-4991-9FF3-C38E4EA8281C}"/>
          </ac:picMkLst>
        </pc:picChg>
      </pc:sldChg>
      <pc:sldChg chg="delSp modSp add mod">
        <pc:chgData name="Gustavo Casoni da Rocha" userId="eacb5ee5-cbf2-425b-824a-dab805531799" providerId="ADAL" clId="{32800C4D-A9D0-4FEA-91AC-AF261A0E4591}" dt="2021-11-09T11:08:23.200" v="7061" actId="478"/>
        <pc:sldMkLst>
          <pc:docMk/>
          <pc:sldMk cId="241052993" sldId="439"/>
        </pc:sldMkLst>
        <pc:spChg chg="del">
          <ac:chgData name="Gustavo Casoni da Rocha" userId="eacb5ee5-cbf2-425b-824a-dab805531799" providerId="ADAL" clId="{32800C4D-A9D0-4FEA-91AC-AF261A0E4591}" dt="2021-11-09T11:08:23.200" v="7061" actId="478"/>
          <ac:spMkLst>
            <pc:docMk/>
            <pc:sldMk cId="241052993" sldId="439"/>
            <ac:spMk id="7" creationId="{00000000-0000-0000-0000-000000000000}"/>
          </ac:spMkLst>
        </pc:spChg>
        <pc:spChg chg="mod">
          <ac:chgData name="Gustavo Casoni da Rocha" userId="eacb5ee5-cbf2-425b-824a-dab805531799" providerId="ADAL" clId="{32800C4D-A9D0-4FEA-91AC-AF261A0E4591}" dt="2021-10-26T21:34:54.232" v="5983" actId="27636"/>
          <ac:spMkLst>
            <pc:docMk/>
            <pc:sldMk cId="241052993" sldId="439"/>
            <ac:spMk id="14" creationId="{8BE731F4-AD8D-4259-AA10-99E15383B2FA}"/>
          </ac:spMkLst>
        </pc:spChg>
      </pc:sldChg>
      <pc:sldChg chg="add del">
        <pc:chgData name="Gustavo Casoni da Rocha" userId="eacb5ee5-cbf2-425b-824a-dab805531799" providerId="ADAL" clId="{32800C4D-A9D0-4FEA-91AC-AF261A0E4591}" dt="2021-10-25T15:35:48.600" v="3920"/>
        <pc:sldMkLst>
          <pc:docMk/>
          <pc:sldMk cId="3571461164" sldId="440"/>
        </pc:sldMkLst>
      </pc:sldChg>
      <pc:sldChg chg="addSp delSp modSp add mod">
        <pc:chgData name="Gustavo Casoni da Rocha" userId="eacb5ee5-cbf2-425b-824a-dab805531799" providerId="ADAL" clId="{32800C4D-A9D0-4FEA-91AC-AF261A0E4591}" dt="2021-11-16T19:11:58.144" v="8796" actId="478"/>
        <pc:sldMkLst>
          <pc:docMk/>
          <pc:sldMk cId="3671453676" sldId="440"/>
        </pc:sldMkLst>
        <pc:spChg chg="add del mod">
          <ac:chgData name="Gustavo Casoni da Rocha" userId="eacb5ee5-cbf2-425b-824a-dab805531799" providerId="ADAL" clId="{32800C4D-A9D0-4FEA-91AC-AF261A0E4591}" dt="2021-10-25T15:48:08.725" v="4152" actId="478"/>
          <ac:spMkLst>
            <pc:docMk/>
            <pc:sldMk cId="3671453676" sldId="440"/>
            <ac:spMk id="2" creationId="{A53C85A1-F0EE-44D1-8C8A-80863EA8099D}"/>
          </ac:spMkLst>
        </pc:spChg>
        <pc:spChg chg="add del mod">
          <ac:chgData name="Gustavo Casoni da Rocha" userId="eacb5ee5-cbf2-425b-824a-dab805531799" providerId="ADAL" clId="{32800C4D-A9D0-4FEA-91AC-AF261A0E4591}" dt="2021-11-16T19:11:55.158" v="8795" actId="478"/>
          <ac:spMkLst>
            <pc:docMk/>
            <pc:sldMk cId="3671453676" sldId="440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1-16T19:11:58.144" v="8796" actId="478"/>
          <ac:spMkLst>
            <pc:docMk/>
            <pc:sldMk cId="3671453676" sldId="440"/>
            <ac:spMk id="4" creationId="{E09B3324-7EEA-4F2A-B4C1-509769CE0F53}"/>
          </ac:spMkLst>
        </pc:spChg>
        <pc:spChg chg="mod">
          <ac:chgData name="Gustavo Casoni da Rocha" userId="eacb5ee5-cbf2-425b-824a-dab805531799" providerId="ADAL" clId="{32800C4D-A9D0-4FEA-91AC-AF261A0E4591}" dt="2021-10-25T15:58:21.569" v="4236" actId="27636"/>
          <ac:spMkLst>
            <pc:docMk/>
            <pc:sldMk cId="3671453676" sldId="440"/>
            <ac:spMk id="8" creationId="{25EBB1C8-8E42-47D5-ABD1-3A0A1C599E7A}"/>
          </ac:spMkLst>
        </pc:spChg>
        <pc:spChg chg="add del mod">
          <ac:chgData name="Gustavo Casoni da Rocha" userId="eacb5ee5-cbf2-425b-824a-dab805531799" providerId="ADAL" clId="{32800C4D-A9D0-4FEA-91AC-AF261A0E4591}" dt="2021-10-25T15:56:59.314" v="4166" actId="478"/>
          <ac:spMkLst>
            <pc:docMk/>
            <pc:sldMk cId="3671453676" sldId="440"/>
            <ac:spMk id="10" creationId="{8B2981BE-148B-4D74-B2F4-B0ED9CFEBE1B}"/>
          </ac:spMkLst>
        </pc:spChg>
        <pc:spChg chg="add del mod">
          <ac:chgData name="Gustavo Casoni da Rocha" userId="eacb5ee5-cbf2-425b-824a-dab805531799" providerId="ADAL" clId="{32800C4D-A9D0-4FEA-91AC-AF261A0E4591}" dt="2021-10-25T15:57:37.938" v="4176" actId="478"/>
          <ac:spMkLst>
            <pc:docMk/>
            <pc:sldMk cId="3671453676" sldId="440"/>
            <ac:spMk id="12" creationId="{AA95A2FC-E7D4-4094-BE06-C525FD98C501}"/>
          </ac:spMkLst>
        </pc:spChg>
        <pc:picChg chg="del">
          <ac:chgData name="Gustavo Casoni da Rocha" userId="eacb5ee5-cbf2-425b-824a-dab805531799" providerId="ADAL" clId="{32800C4D-A9D0-4FEA-91AC-AF261A0E4591}" dt="2021-10-25T15:47:35.049" v="4125" actId="478"/>
          <ac:picMkLst>
            <pc:docMk/>
            <pc:sldMk cId="3671453676" sldId="440"/>
            <ac:picMk id="5" creationId="{0C66B5AC-7954-4A9F-A580-35B27DD025A4}"/>
          </ac:picMkLst>
        </pc:picChg>
        <pc:picChg chg="mod">
          <ac:chgData name="Gustavo Casoni da Rocha" userId="eacb5ee5-cbf2-425b-824a-dab805531799" providerId="ADAL" clId="{32800C4D-A9D0-4FEA-91AC-AF261A0E4591}" dt="2021-10-25T15:57:49.163" v="4187" actId="1076"/>
          <ac:picMkLst>
            <pc:docMk/>
            <pc:sldMk cId="3671453676" sldId="440"/>
            <ac:picMk id="6" creationId="{F0F0CDCE-E396-4871-954C-41C70F6B372C}"/>
          </ac:picMkLst>
        </pc:picChg>
        <pc:picChg chg="add del mod">
          <ac:chgData name="Gustavo Casoni da Rocha" userId="eacb5ee5-cbf2-425b-824a-dab805531799" providerId="ADAL" clId="{32800C4D-A9D0-4FEA-91AC-AF261A0E4591}" dt="2021-10-25T15:57:01.650" v="4168"/>
          <ac:picMkLst>
            <pc:docMk/>
            <pc:sldMk cId="3671453676" sldId="440"/>
            <ac:picMk id="7" creationId="{7C3808FB-6586-4FEF-A3C8-8EC41F466DE2}"/>
          </ac:picMkLst>
        </pc:picChg>
      </pc:sldChg>
      <pc:sldChg chg="addSp delSp add del mod">
        <pc:chgData name="Gustavo Casoni da Rocha" userId="eacb5ee5-cbf2-425b-824a-dab805531799" providerId="ADAL" clId="{32800C4D-A9D0-4FEA-91AC-AF261A0E4591}" dt="2021-10-25T15:56:56.394" v="4164"/>
        <pc:sldMkLst>
          <pc:docMk/>
          <pc:sldMk cId="1515523719" sldId="441"/>
        </pc:sldMkLst>
        <pc:picChg chg="add del">
          <ac:chgData name="Gustavo Casoni da Rocha" userId="eacb5ee5-cbf2-425b-824a-dab805531799" providerId="ADAL" clId="{32800C4D-A9D0-4FEA-91AC-AF261A0E4591}" dt="2021-10-25T15:56:56.104" v="4163" actId="478"/>
          <ac:picMkLst>
            <pc:docMk/>
            <pc:sldMk cId="1515523719" sldId="441"/>
            <ac:picMk id="7" creationId="{7C3808FB-6586-4FEF-A3C8-8EC41F466DE2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0-26T22:41:10.815" v="6884" actId="20577"/>
        <pc:sldMkLst>
          <pc:docMk/>
          <pc:sldMk cId="3990562880" sldId="441"/>
        </pc:sldMkLst>
        <pc:spChg chg="del">
          <ac:chgData name="Gustavo Casoni da Rocha" userId="eacb5ee5-cbf2-425b-824a-dab805531799" providerId="ADAL" clId="{32800C4D-A9D0-4FEA-91AC-AF261A0E4591}" dt="2021-10-25T15:57:11.936" v="4171" actId="478"/>
          <ac:spMkLst>
            <pc:docMk/>
            <pc:sldMk cId="3990562880" sldId="441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5T15:57:13.531" v="4172" actId="478"/>
          <ac:spMkLst>
            <pc:docMk/>
            <pc:sldMk cId="3990562880" sldId="441"/>
            <ac:spMk id="4" creationId="{58802BF6-FBDA-4A6F-A85B-F4B5F28A69B0}"/>
          </ac:spMkLst>
        </pc:spChg>
        <pc:spChg chg="del">
          <ac:chgData name="Gustavo Casoni da Rocha" userId="eacb5ee5-cbf2-425b-824a-dab805531799" providerId="ADAL" clId="{32800C4D-A9D0-4FEA-91AC-AF261A0E4591}" dt="2021-10-25T15:58:35.199" v="4239" actId="478"/>
          <ac:spMkLst>
            <pc:docMk/>
            <pc:sldMk cId="3990562880" sldId="441"/>
            <ac:spMk id="8" creationId="{25EBB1C8-8E42-47D5-ABD1-3A0A1C599E7A}"/>
          </ac:spMkLst>
        </pc:spChg>
        <pc:spChg chg="add mod">
          <ac:chgData name="Gustavo Casoni da Rocha" userId="eacb5ee5-cbf2-425b-824a-dab805531799" providerId="ADAL" clId="{32800C4D-A9D0-4FEA-91AC-AF261A0E4591}" dt="2021-10-25T15:58:36.324" v="4240"/>
          <ac:spMkLst>
            <pc:docMk/>
            <pc:sldMk cId="3990562880" sldId="441"/>
            <ac:spMk id="9" creationId="{8E6A89A6-78FF-4D91-9D3A-0DF7C20930D8}"/>
          </ac:spMkLst>
        </pc:spChg>
        <pc:spChg chg="add mod">
          <ac:chgData name="Gustavo Casoni da Rocha" userId="eacb5ee5-cbf2-425b-824a-dab805531799" providerId="ADAL" clId="{32800C4D-A9D0-4FEA-91AC-AF261A0E4591}" dt="2021-10-26T22:41:10.815" v="6884" actId="20577"/>
          <ac:spMkLst>
            <pc:docMk/>
            <pc:sldMk cId="3990562880" sldId="441"/>
            <ac:spMk id="10" creationId="{138F77A6-D140-4537-8749-1A91A65986D6}"/>
          </ac:spMkLst>
        </pc:spChg>
        <pc:picChg chg="add mod">
          <ac:chgData name="Gustavo Casoni da Rocha" userId="eacb5ee5-cbf2-425b-824a-dab805531799" providerId="ADAL" clId="{32800C4D-A9D0-4FEA-91AC-AF261A0E4591}" dt="2021-10-25T16:50:45.104" v="4262" actId="1076"/>
          <ac:picMkLst>
            <pc:docMk/>
            <pc:sldMk cId="3990562880" sldId="441"/>
            <ac:picMk id="7" creationId="{F4960AE4-BC46-4BAB-8343-247E72D84DB1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16T18:40:33.637" v="8541" actId="6549"/>
        <pc:sldMkLst>
          <pc:docMk/>
          <pc:sldMk cId="3044804743" sldId="442"/>
        </pc:sldMkLst>
        <pc:spChg chg="add del mod">
          <ac:chgData name="Gustavo Casoni da Rocha" userId="eacb5ee5-cbf2-425b-824a-dab805531799" providerId="ADAL" clId="{32800C4D-A9D0-4FEA-91AC-AF261A0E4591}" dt="2021-10-25T17:07:38.175" v="4589" actId="21"/>
          <ac:spMkLst>
            <pc:docMk/>
            <pc:sldMk cId="3044804743" sldId="442"/>
            <ac:spMk id="6" creationId="{8714124D-2657-4BFC-95F2-394561A25485}"/>
          </ac:spMkLst>
        </pc:spChg>
        <pc:spChg chg="add mod">
          <ac:chgData name="Gustavo Casoni da Rocha" userId="eacb5ee5-cbf2-425b-824a-dab805531799" providerId="ADAL" clId="{32800C4D-A9D0-4FEA-91AC-AF261A0E4591}" dt="2021-11-16T18:40:33.637" v="8541" actId="6549"/>
          <ac:spMkLst>
            <pc:docMk/>
            <pc:sldMk cId="3044804743" sldId="442"/>
            <ac:spMk id="7" creationId="{CAF39D59-6454-4EE1-AAA9-BEC6A46606C3}"/>
          </ac:spMkLst>
        </pc:spChg>
        <pc:spChg chg="del mod">
          <ac:chgData name="Gustavo Casoni da Rocha" userId="eacb5ee5-cbf2-425b-824a-dab805531799" providerId="ADAL" clId="{32800C4D-A9D0-4FEA-91AC-AF261A0E4591}" dt="2021-10-25T17:05:40.080" v="4555" actId="21"/>
          <ac:spMkLst>
            <pc:docMk/>
            <pc:sldMk cId="3044804743" sldId="442"/>
            <ac:spMk id="8" creationId="{5EF8A533-C5CC-458E-BD6C-BB271063D1DB}"/>
          </ac:spMkLst>
        </pc:spChg>
        <pc:spChg chg="del">
          <ac:chgData name="Gustavo Casoni da Rocha" userId="eacb5ee5-cbf2-425b-824a-dab805531799" providerId="ADAL" clId="{32800C4D-A9D0-4FEA-91AC-AF261A0E4591}" dt="2021-10-25T17:07:56.353" v="4619" actId="478"/>
          <ac:spMkLst>
            <pc:docMk/>
            <pc:sldMk cId="3044804743" sldId="442"/>
            <ac:spMk id="9" creationId="{114B609F-5578-4114-A056-718CE60D48D1}"/>
          </ac:spMkLst>
        </pc:spChg>
      </pc:sldChg>
      <pc:sldChg chg="new del">
        <pc:chgData name="Gustavo Casoni da Rocha" userId="eacb5ee5-cbf2-425b-824a-dab805531799" providerId="ADAL" clId="{32800C4D-A9D0-4FEA-91AC-AF261A0E4591}" dt="2021-10-26T19:23:36.247" v="5174" actId="47"/>
        <pc:sldMkLst>
          <pc:docMk/>
          <pc:sldMk cId="1734730113" sldId="443"/>
        </pc:sldMkLst>
      </pc:sldChg>
      <pc:sldChg chg="addSp delSp modSp add mod">
        <pc:chgData name="Gustavo Casoni da Rocha" userId="eacb5ee5-cbf2-425b-824a-dab805531799" providerId="ADAL" clId="{32800C4D-A9D0-4FEA-91AC-AF261A0E4591}" dt="2021-11-16T19:08:18.052" v="8778" actId="20577"/>
        <pc:sldMkLst>
          <pc:docMk/>
          <pc:sldMk cId="3425841421" sldId="443"/>
        </pc:sldMkLst>
        <pc:spChg chg="add del mod">
          <ac:chgData name="Gustavo Casoni da Rocha" userId="eacb5ee5-cbf2-425b-824a-dab805531799" providerId="ADAL" clId="{32800C4D-A9D0-4FEA-91AC-AF261A0E4591}" dt="2021-11-09T12:17:44.122" v="7981" actId="478"/>
          <ac:spMkLst>
            <pc:docMk/>
            <pc:sldMk cId="3425841421" sldId="443"/>
            <ac:spMk id="2" creationId="{A22B2AA8-F710-4C2C-AE36-87BF4E91B0EF}"/>
          </ac:spMkLst>
        </pc:spChg>
        <pc:spChg chg="mod">
          <ac:chgData name="Gustavo Casoni da Rocha" userId="eacb5ee5-cbf2-425b-824a-dab805531799" providerId="ADAL" clId="{32800C4D-A9D0-4FEA-91AC-AF261A0E4591}" dt="2021-11-16T19:08:18.052" v="8778" actId="20577"/>
          <ac:spMkLst>
            <pc:docMk/>
            <pc:sldMk cId="3425841421" sldId="443"/>
            <ac:spMk id="3" creationId="{5FCBF47C-4083-4E33-B312-902C475BB4E3}"/>
          </ac:spMkLst>
        </pc:spChg>
      </pc:sldChg>
      <pc:sldChg chg="modSp add del mod">
        <pc:chgData name="Gustavo Casoni da Rocha" userId="eacb5ee5-cbf2-425b-824a-dab805531799" providerId="ADAL" clId="{32800C4D-A9D0-4FEA-91AC-AF261A0E4591}" dt="2021-10-26T19:26:24.092" v="5209" actId="2696"/>
        <pc:sldMkLst>
          <pc:docMk/>
          <pc:sldMk cId="3792269713" sldId="443"/>
        </pc:sldMkLst>
        <pc:spChg chg="mod">
          <ac:chgData name="Gustavo Casoni da Rocha" userId="eacb5ee5-cbf2-425b-824a-dab805531799" providerId="ADAL" clId="{32800C4D-A9D0-4FEA-91AC-AF261A0E4591}" dt="2021-10-26T19:26:20.357" v="5208" actId="20577"/>
          <ac:spMkLst>
            <pc:docMk/>
            <pc:sldMk cId="3792269713" sldId="443"/>
            <ac:spMk id="8" creationId="{72FFAD58-6753-4EFE-8DDC-741EFBDD2A0C}"/>
          </ac:spMkLst>
        </pc:spChg>
      </pc:sldChg>
      <pc:sldChg chg="addSp modSp add">
        <pc:chgData name="Gustavo Casoni da Rocha" userId="eacb5ee5-cbf2-425b-824a-dab805531799" providerId="ADAL" clId="{32800C4D-A9D0-4FEA-91AC-AF261A0E4591}" dt="2021-11-16T19:10:27.751" v="8794"/>
        <pc:sldMkLst>
          <pc:docMk/>
          <pc:sldMk cId="3192646546" sldId="444"/>
        </pc:sldMkLst>
        <pc:spChg chg="add mod">
          <ac:chgData name="Gustavo Casoni da Rocha" userId="eacb5ee5-cbf2-425b-824a-dab805531799" providerId="ADAL" clId="{32800C4D-A9D0-4FEA-91AC-AF261A0E4591}" dt="2021-11-16T19:10:27.751" v="8794"/>
          <ac:spMkLst>
            <pc:docMk/>
            <pc:sldMk cId="3192646546" sldId="444"/>
            <ac:spMk id="6" creationId="{79D3EB7D-1C3A-4D76-80EF-A5D7B43C5E63}"/>
          </ac:spMkLst>
        </pc:spChg>
      </pc:sldChg>
      <pc:sldChg chg="addSp delSp modSp add del mod">
        <pc:chgData name="Gustavo Casoni da Rocha" userId="eacb5ee5-cbf2-425b-824a-dab805531799" providerId="ADAL" clId="{32800C4D-A9D0-4FEA-91AC-AF261A0E4591}" dt="2021-11-09T12:16:24.453" v="7967" actId="47"/>
        <pc:sldMkLst>
          <pc:docMk/>
          <pc:sldMk cId="4245463971" sldId="444"/>
        </pc:sldMkLst>
        <pc:spChg chg="del">
          <ac:chgData name="Gustavo Casoni da Rocha" userId="eacb5ee5-cbf2-425b-824a-dab805531799" providerId="ADAL" clId="{32800C4D-A9D0-4FEA-91AC-AF261A0E4591}" dt="2021-10-26T19:29:57.524" v="5632" actId="478"/>
          <ac:spMkLst>
            <pc:docMk/>
            <pc:sldMk cId="4245463971" sldId="444"/>
            <ac:spMk id="3" creationId="{5FCBF47C-4083-4E33-B312-902C475BB4E3}"/>
          </ac:spMkLst>
        </pc:spChg>
        <pc:spChg chg="add del mod">
          <ac:chgData name="Gustavo Casoni da Rocha" userId="eacb5ee5-cbf2-425b-824a-dab805531799" providerId="ADAL" clId="{32800C4D-A9D0-4FEA-91AC-AF261A0E4591}" dt="2021-10-26T19:29:58.874" v="5633" actId="478"/>
          <ac:spMkLst>
            <pc:docMk/>
            <pc:sldMk cId="4245463971" sldId="444"/>
            <ac:spMk id="5" creationId="{E6DEDCB1-8D17-47DD-95B6-D350408EC074}"/>
          </ac:spMkLst>
        </pc:spChg>
        <pc:spChg chg="add mod">
          <ac:chgData name="Gustavo Casoni da Rocha" userId="eacb5ee5-cbf2-425b-824a-dab805531799" providerId="ADAL" clId="{32800C4D-A9D0-4FEA-91AC-AF261A0E4591}" dt="2021-10-26T22:16:27.110" v="6570" actId="1076"/>
          <ac:spMkLst>
            <pc:docMk/>
            <pc:sldMk cId="4245463971" sldId="444"/>
            <ac:spMk id="6" creationId="{319D2A49-D766-414E-9C51-6AE67233CBBC}"/>
          </ac:spMkLst>
        </pc:spChg>
        <pc:spChg chg="mod">
          <ac:chgData name="Gustavo Casoni da Rocha" userId="eacb5ee5-cbf2-425b-824a-dab805531799" providerId="ADAL" clId="{32800C4D-A9D0-4FEA-91AC-AF261A0E4591}" dt="2021-10-26T19:31:07.858" v="5650" actId="20577"/>
          <ac:spMkLst>
            <pc:docMk/>
            <pc:sldMk cId="4245463971" sldId="444"/>
            <ac:spMk id="8" creationId="{72FFAD58-6753-4EFE-8DDC-741EFBDD2A0C}"/>
          </ac:spMkLst>
        </pc:spChg>
        <pc:picChg chg="add mod">
          <ac:chgData name="Gustavo Casoni da Rocha" userId="eacb5ee5-cbf2-425b-824a-dab805531799" providerId="ADAL" clId="{32800C4D-A9D0-4FEA-91AC-AF261A0E4591}" dt="2021-10-26T19:30:21.205" v="5638" actId="1076"/>
          <ac:picMkLst>
            <pc:docMk/>
            <pc:sldMk cId="4245463971" sldId="444"/>
            <ac:picMk id="7" creationId="{31A53FDB-6304-4418-BD57-F7DB4D3AD09B}"/>
          </ac:picMkLst>
        </pc:picChg>
      </pc:sldChg>
      <pc:sldChg chg="addSp delSp modSp add mod">
        <pc:chgData name="Gustavo Casoni da Rocha" userId="eacb5ee5-cbf2-425b-824a-dab805531799" providerId="ADAL" clId="{32800C4D-A9D0-4FEA-91AC-AF261A0E4591}" dt="2021-11-09T11:40:24.336" v="7217"/>
        <pc:sldMkLst>
          <pc:docMk/>
          <pc:sldMk cId="3722633902" sldId="445"/>
        </pc:sldMkLst>
        <pc:spChg chg="del">
          <ac:chgData name="Gustavo Casoni da Rocha" userId="eacb5ee5-cbf2-425b-824a-dab805531799" providerId="ADAL" clId="{32800C4D-A9D0-4FEA-91AC-AF261A0E4591}" dt="2021-11-09T11:39:17.705" v="7210" actId="478"/>
          <ac:spMkLst>
            <pc:docMk/>
            <pc:sldMk cId="3722633902" sldId="445"/>
            <ac:spMk id="2" creationId="{45500178-0DF2-43D1-9AFF-BD653BDFCC5F}"/>
          </ac:spMkLst>
        </pc:spChg>
        <pc:picChg chg="del">
          <ac:chgData name="Gustavo Casoni da Rocha" userId="eacb5ee5-cbf2-425b-824a-dab805531799" providerId="ADAL" clId="{32800C4D-A9D0-4FEA-91AC-AF261A0E4591}" dt="2021-11-09T11:39:18.518" v="7211" actId="478"/>
          <ac:picMkLst>
            <pc:docMk/>
            <pc:sldMk cId="3722633902" sldId="445"/>
            <ac:picMk id="9" creationId="{ECACD91D-033A-49AA-AEC2-EEC0617215A2}"/>
          </ac:picMkLst>
        </pc:picChg>
        <pc:picChg chg="add mod">
          <ac:chgData name="Gustavo Casoni da Rocha" userId="eacb5ee5-cbf2-425b-824a-dab805531799" providerId="ADAL" clId="{32800C4D-A9D0-4FEA-91AC-AF261A0E4591}" dt="2021-11-09T11:40:24.336" v="7217"/>
          <ac:picMkLst>
            <pc:docMk/>
            <pc:sldMk cId="3722633902" sldId="445"/>
            <ac:picMk id="13" creationId="{0051DA47-ADB1-4867-A371-3BE90DCF56EC}"/>
          </ac:picMkLst>
        </pc:picChg>
        <pc:picChg chg="del">
          <ac:chgData name="Gustavo Casoni da Rocha" userId="eacb5ee5-cbf2-425b-824a-dab805531799" providerId="ADAL" clId="{32800C4D-A9D0-4FEA-91AC-AF261A0E4591}" dt="2021-11-09T11:40:24.089" v="7216" actId="478"/>
          <ac:picMkLst>
            <pc:docMk/>
            <pc:sldMk cId="3722633902" sldId="445"/>
            <ac:picMk id="16" creationId="{33AC6D0C-19C2-474C-A537-26CF7E043170}"/>
          </ac:picMkLst>
        </pc:picChg>
        <pc:picChg chg="del">
          <ac:chgData name="Gustavo Casoni da Rocha" userId="eacb5ee5-cbf2-425b-824a-dab805531799" providerId="ADAL" clId="{32800C4D-A9D0-4FEA-91AC-AF261A0E4591}" dt="2021-11-09T11:39:13.326" v="7209" actId="478"/>
          <ac:picMkLst>
            <pc:docMk/>
            <pc:sldMk cId="3722633902" sldId="445"/>
            <ac:picMk id="21" creationId="{E6E53702-4F20-42C5-A6B4-BD0C57F55843}"/>
          </ac:picMkLst>
        </pc:picChg>
      </pc:sldChg>
      <pc:sldChg chg="delSp add mod ord delAnim">
        <pc:chgData name="Gustavo Casoni da Rocha" userId="eacb5ee5-cbf2-425b-824a-dab805531799" providerId="ADAL" clId="{32800C4D-A9D0-4FEA-91AC-AF261A0E4591}" dt="2021-11-16T18:36:02.405" v="8421" actId="478"/>
        <pc:sldMkLst>
          <pc:docMk/>
          <pc:sldMk cId="1465048743" sldId="446"/>
        </pc:sldMkLst>
        <pc:grpChg chg="del">
          <ac:chgData name="Gustavo Casoni da Rocha" userId="eacb5ee5-cbf2-425b-824a-dab805531799" providerId="ADAL" clId="{32800C4D-A9D0-4FEA-91AC-AF261A0E4591}" dt="2021-11-16T18:35:53.191" v="8417" actId="478"/>
          <ac:grpSpMkLst>
            <pc:docMk/>
            <pc:sldMk cId="1465048743" sldId="446"/>
            <ac:grpSpMk id="13" creationId="{B21B98D7-9A08-4A86-92BA-DFE2CA43BE9C}"/>
          </ac:grpSpMkLst>
        </pc:grpChg>
        <pc:grpChg chg="del">
          <ac:chgData name="Gustavo Casoni da Rocha" userId="eacb5ee5-cbf2-425b-824a-dab805531799" providerId="ADAL" clId="{32800C4D-A9D0-4FEA-91AC-AF261A0E4591}" dt="2021-11-16T18:36:01.379" v="8420" actId="478"/>
          <ac:grpSpMkLst>
            <pc:docMk/>
            <pc:sldMk cId="1465048743" sldId="446"/>
            <ac:grpSpMk id="18" creationId="{C93F453E-BE0B-4281-8EEC-B5A117BA1C45}"/>
          </ac:grpSpMkLst>
        </pc:grpChg>
        <pc:grpChg chg="del">
          <ac:chgData name="Gustavo Casoni da Rocha" userId="eacb5ee5-cbf2-425b-824a-dab805531799" providerId="ADAL" clId="{32800C4D-A9D0-4FEA-91AC-AF261A0E4591}" dt="2021-11-16T18:36:02.405" v="8421" actId="478"/>
          <ac:grpSpMkLst>
            <pc:docMk/>
            <pc:sldMk cId="1465048743" sldId="446"/>
            <ac:grpSpMk id="21" creationId="{17EA1FB6-DB88-4803-85D7-D93C8DF7BB63}"/>
          </ac:grpSpMkLst>
        </pc:grpChg>
      </pc:sldChg>
      <pc:sldChg chg="add del">
        <pc:chgData name="Gustavo Casoni da Rocha" userId="eacb5ee5-cbf2-425b-824a-dab805531799" providerId="ADAL" clId="{32800C4D-A9D0-4FEA-91AC-AF261A0E4591}" dt="2021-11-16T19:09:05.500" v="8781" actId="47"/>
        <pc:sldMkLst>
          <pc:docMk/>
          <pc:sldMk cId="2802110438" sldId="447"/>
        </pc:sldMkLst>
      </pc:sldChg>
      <pc:sldChg chg="add">
        <pc:chgData name="Gustavo Casoni da Rocha" userId="eacb5ee5-cbf2-425b-824a-dab805531799" providerId="ADAL" clId="{32800C4D-A9D0-4FEA-91AC-AF261A0E4591}" dt="2021-11-16T19:08:53.209" v="8780"/>
        <pc:sldMkLst>
          <pc:docMk/>
          <pc:sldMk cId="3832151313" sldId="448"/>
        </pc:sldMkLst>
      </pc:sldChg>
      <pc:sldChg chg="delSp add mod">
        <pc:chgData name="Gustavo Casoni da Rocha" userId="eacb5ee5-cbf2-425b-824a-dab805531799" providerId="ADAL" clId="{32800C4D-A9D0-4FEA-91AC-AF261A0E4591}" dt="2021-11-16T19:09:19.939" v="8785" actId="478"/>
        <pc:sldMkLst>
          <pc:docMk/>
          <pc:sldMk cId="1409793338" sldId="449"/>
        </pc:sldMkLst>
        <pc:spChg chg="del">
          <ac:chgData name="Gustavo Casoni da Rocha" userId="eacb5ee5-cbf2-425b-824a-dab805531799" providerId="ADAL" clId="{32800C4D-A9D0-4FEA-91AC-AF261A0E4591}" dt="2021-11-16T19:09:19.939" v="8785" actId="478"/>
          <ac:spMkLst>
            <pc:docMk/>
            <pc:sldMk cId="1409793338" sldId="449"/>
            <ac:spMk id="2" creationId="{783C75A8-CDE4-4DD8-8FC1-2417CB740798}"/>
          </ac:spMkLst>
        </pc:spChg>
        <pc:spChg chg="del">
          <ac:chgData name="Gustavo Casoni da Rocha" userId="eacb5ee5-cbf2-425b-824a-dab805531799" providerId="ADAL" clId="{32800C4D-A9D0-4FEA-91AC-AF261A0E4591}" dt="2021-11-16T19:09:14.722" v="8784" actId="478"/>
          <ac:spMkLst>
            <pc:docMk/>
            <pc:sldMk cId="1409793338" sldId="449"/>
            <ac:spMk id="29" creationId="{B6DCA4C4-7438-4FFA-ABD2-D8E148541519}"/>
          </ac:spMkLst>
        </pc:spChg>
        <pc:picChg chg="del">
          <ac:chgData name="Gustavo Casoni da Rocha" userId="eacb5ee5-cbf2-425b-824a-dab805531799" providerId="ADAL" clId="{32800C4D-A9D0-4FEA-91AC-AF261A0E4591}" dt="2021-11-16T19:09:13.941" v="8783" actId="478"/>
          <ac:picMkLst>
            <pc:docMk/>
            <pc:sldMk cId="1409793338" sldId="449"/>
            <ac:picMk id="30" creationId="{6FB91DF9-2C03-49ED-A3EF-4648DA8FB36F}"/>
          </ac:picMkLst>
        </pc:picChg>
      </pc:sldChg>
    </pc:docChg>
  </pc:docChgLst>
  <pc:docChgLst>
    <pc:chgData name="Gustavo" userId="eacb5ee5-cbf2-425b-824a-dab805531799" providerId="ADAL" clId="{638A2588-2EB4-4B87-8121-4CA81B9A0613}"/>
    <pc:docChg chg="undo redo custSel addSld delSld modSld sldOrd">
      <pc:chgData name="Gustavo" userId="eacb5ee5-cbf2-425b-824a-dab805531799" providerId="ADAL" clId="{638A2588-2EB4-4B87-8121-4CA81B9A0613}" dt="2021-11-05T11:16:18.950" v="2420" actId="1076"/>
      <pc:docMkLst>
        <pc:docMk/>
      </pc:docMkLst>
      <pc:sldChg chg="addSp delSp modSp mod">
        <pc:chgData name="Gustavo" userId="eacb5ee5-cbf2-425b-824a-dab805531799" providerId="ADAL" clId="{638A2588-2EB4-4B87-8121-4CA81B9A0613}" dt="2021-10-22T13:25:17.907" v="1313" actId="113"/>
        <pc:sldMkLst>
          <pc:docMk/>
          <pc:sldMk cId="192314504" sldId="256"/>
        </pc:sldMkLst>
        <pc:spChg chg="add del">
          <ac:chgData name="Gustavo" userId="eacb5ee5-cbf2-425b-824a-dab805531799" providerId="ADAL" clId="{638A2588-2EB4-4B87-8121-4CA81B9A0613}" dt="2021-10-22T13:24:33.070" v="1293" actId="478"/>
          <ac:spMkLst>
            <pc:docMk/>
            <pc:sldMk cId="192314504" sldId="256"/>
            <ac:spMk id="2" creationId="{A26FB5B0-C9ED-4D53-BF01-375CE7A87839}"/>
          </ac:spMkLst>
        </pc:spChg>
        <pc:spChg chg="mod">
          <ac:chgData name="Gustavo" userId="eacb5ee5-cbf2-425b-824a-dab805531799" providerId="ADAL" clId="{638A2588-2EB4-4B87-8121-4CA81B9A0613}" dt="2021-10-22T13:25:17.907" v="1313" actId="113"/>
          <ac:spMkLst>
            <pc:docMk/>
            <pc:sldMk cId="192314504" sldId="256"/>
            <ac:spMk id="3" creationId="{813BE854-0C0B-478B-B78F-3166AF32D88F}"/>
          </ac:spMkLst>
        </pc:spChg>
        <pc:spChg chg="add del mod">
          <ac:chgData name="Gustavo" userId="eacb5ee5-cbf2-425b-824a-dab805531799" providerId="ADAL" clId="{638A2588-2EB4-4B87-8121-4CA81B9A0613}" dt="2021-10-22T13:24:20.639" v="1290" actId="478"/>
          <ac:spMkLst>
            <pc:docMk/>
            <pc:sldMk cId="192314504" sldId="256"/>
            <ac:spMk id="5" creationId="{4650BA02-3A89-4ACE-8FAD-FDD7B07B195D}"/>
          </ac:spMkLst>
        </pc:spChg>
        <pc:spChg chg="add del mod">
          <ac:chgData name="Gustavo" userId="eacb5ee5-cbf2-425b-824a-dab805531799" providerId="ADAL" clId="{638A2588-2EB4-4B87-8121-4CA81B9A0613}" dt="2021-10-22T13:24:34.358" v="1294" actId="478"/>
          <ac:spMkLst>
            <pc:docMk/>
            <pc:sldMk cId="192314504" sldId="256"/>
            <ac:spMk id="8" creationId="{2C412956-831B-4FBB-8901-263F51BE39AA}"/>
          </ac:spMkLst>
        </pc:spChg>
        <pc:spChg chg="add del mod">
          <ac:chgData name="Gustavo" userId="eacb5ee5-cbf2-425b-824a-dab805531799" providerId="ADAL" clId="{638A2588-2EB4-4B87-8121-4CA81B9A0613}" dt="2021-10-22T13:25:14.438" v="1312" actId="478"/>
          <ac:spMkLst>
            <pc:docMk/>
            <pc:sldMk cId="192314504" sldId="256"/>
            <ac:spMk id="9" creationId="{A4C40AB1-89F1-4B95-9F0F-88BAC76DB0B2}"/>
          </ac:spMkLst>
        </pc:spChg>
        <pc:picChg chg="add mod ord">
          <ac:chgData name="Gustavo" userId="eacb5ee5-cbf2-425b-824a-dab805531799" providerId="ADAL" clId="{638A2588-2EB4-4B87-8121-4CA81B9A0613}" dt="2021-10-22T13:24:24.141" v="1292" actId="167"/>
          <ac:picMkLst>
            <pc:docMk/>
            <pc:sldMk cId="192314504" sldId="256"/>
            <ac:picMk id="6" creationId="{948FEAB4-0EAE-4641-A854-E9F96CCE4049}"/>
          </ac:picMkLst>
        </pc:picChg>
      </pc:sldChg>
      <pc:sldChg chg="addSp delSp modSp mod">
        <pc:chgData name="Gustavo" userId="eacb5ee5-cbf2-425b-824a-dab805531799" providerId="ADAL" clId="{638A2588-2EB4-4B87-8121-4CA81B9A0613}" dt="2021-10-22T13:25:56.359" v="1322" actId="20577"/>
        <pc:sldMkLst>
          <pc:docMk/>
          <pc:sldMk cId="3081876089" sldId="257"/>
        </pc:sldMkLst>
        <pc:spChg chg="del mod">
          <ac:chgData name="Gustavo" userId="eacb5ee5-cbf2-425b-824a-dab805531799" providerId="ADAL" clId="{638A2588-2EB4-4B87-8121-4CA81B9A0613}" dt="2021-10-22T13:07:02.402" v="480" actId="478"/>
          <ac:spMkLst>
            <pc:docMk/>
            <pc:sldMk cId="3081876089" sldId="257"/>
            <ac:spMk id="2" creationId="{3E5C47B0-C67B-484D-A0E7-9C833A3DA110}"/>
          </ac:spMkLst>
        </pc:spChg>
        <pc:spChg chg="mod">
          <ac:chgData name="Gustavo" userId="eacb5ee5-cbf2-425b-824a-dab805531799" providerId="ADAL" clId="{638A2588-2EB4-4B87-8121-4CA81B9A0613}" dt="2021-10-22T13:25:56.359" v="1322" actId="20577"/>
          <ac:spMkLst>
            <pc:docMk/>
            <pc:sldMk cId="3081876089" sldId="257"/>
            <ac:spMk id="3" creationId="{5FCBF47C-4083-4E33-B312-902C475BB4E3}"/>
          </ac:spMkLst>
        </pc:spChg>
        <pc:spChg chg="add del mod">
          <ac:chgData name="Gustavo" userId="eacb5ee5-cbf2-425b-824a-dab805531799" providerId="ADAL" clId="{638A2588-2EB4-4B87-8121-4CA81B9A0613}" dt="2021-10-22T13:07:03.989" v="481" actId="478"/>
          <ac:spMkLst>
            <pc:docMk/>
            <pc:sldMk cId="3081876089" sldId="257"/>
            <ac:spMk id="6" creationId="{76E0569F-2D47-472C-9C47-929DCCD6E12A}"/>
          </ac:spMkLst>
        </pc:spChg>
        <pc:spChg chg="add del mod">
          <ac:chgData name="Gustavo" userId="eacb5ee5-cbf2-425b-824a-dab805531799" providerId="ADAL" clId="{638A2588-2EB4-4B87-8121-4CA81B9A0613}" dt="2021-10-22T13:10:23.103" v="541" actId="478"/>
          <ac:spMkLst>
            <pc:docMk/>
            <pc:sldMk cId="3081876089" sldId="257"/>
            <ac:spMk id="7" creationId="{15905231-C5F0-4F3B-BA03-05346870B6D4}"/>
          </ac:spMkLst>
        </pc:spChg>
        <pc:spChg chg="add mod">
          <ac:chgData name="Gustavo" userId="eacb5ee5-cbf2-425b-824a-dab805531799" providerId="ADAL" clId="{638A2588-2EB4-4B87-8121-4CA81B9A0613}" dt="2021-10-22T13:10:19.963" v="540" actId="20577"/>
          <ac:spMkLst>
            <pc:docMk/>
            <pc:sldMk cId="3081876089" sldId="257"/>
            <ac:spMk id="8" creationId="{977FE337-ADDD-4C97-BC68-57FCAE16FABD}"/>
          </ac:spMkLst>
        </pc:spChg>
        <pc:spChg chg="add del mod">
          <ac:chgData name="Gustavo" userId="eacb5ee5-cbf2-425b-824a-dab805531799" providerId="ADAL" clId="{638A2588-2EB4-4B87-8121-4CA81B9A0613}" dt="2021-10-22T13:10:26.196" v="542" actId="478"/>
          <ac:spMkLst>
            <pc:docMk/>
            <pc:sldMk cId="3081876089" sldId="257"/>
            <ac:spMk id="10" creationId="{78562453-9E8D-42D0-AD9F-839288CB46A6}"/>
          </ac:spMkLst>
        </pc:spChg>
        <pc:picChg chg="add mod ord">
          <ac:chgData name="Gustavo" userId="eacb5ee5-cbf2-425b-824a-dab805531799" providerId="ADAL" clId="{638A2588-2EB4-4B87-8121-4CA81B9A0613}" dt="2021-10-22T13:03:56.775" v="399" actId="167"/>
          <ac:picMkLst>
            <pc:docMk/>
            <pc:sldMk cId="3081876089" sldId="257"/>
            <ac:picMk id="4" creationId="{F343FA8F-2E58-4A5B-AAA7-D22DE87AAFBB}"/>
          </ac:picMkLst>
        </pc:picChg>
      </pc:sldChg>
      <pc:sldChg chg="addSp modSp del mod">
        <pc:chgData name="Gustavo" userId="eacb5ee5-cbf2-425b-824a-dab805531799" providerId="ADAL" clId="{638A2588-2EB4-4B87-8121-4CA81B9A0613}" dt="2021-10-22T13:27:06.237" v="1338" actId="47"/>
        <pc:sldMkLst>
          <pc:docMk/>
          <pc:sldMk cId="3081531630" sldId="258"/>
        </pc:sldMkLst>
        <pc:spChg chg="mod">
          <ac:chgData name="Gustavo" userId="eacb5ee5-cbf2-425b-824a-dab805531799" providerId="ADAL" clId="{638A2588-2EB4-4B87-8121-4CA81B9A0613}" dt="2021-10-08T16:57:59.497" v="275" actId="20577"/>
          <ac:spMkLst>
            <pc:docMk/>
            <pc:sldMk cId="3081531630" sldId="258"/>
            <ac:spMk id="3" creationId="{5FCBF47C-4083-4E33-B312-902C475BB4E3}"/>
          </ac:spMkLst>
        </pc:spChg>
        <pc:picChg chg="add mod">
          <ac:chgData name="Gustavo" userId="eacb5ee5-cbf2-425b-824a-dab805531799" providerId="ADAL" clId="{638A2588-2EB4-4B87-8121-4CA81B9A0613}" dt="2021-10-08T16:57:45.368" v="214" actId="1076"/>
          <ac:picMkLst>
            <pc:docMk/>
            <pc:sldMk cId="3081531630" sldId="258"/>
            <ac:picMk id="4" creationId="{45520F38-B06F-4529-AB43-2B8DA63620D0}"/>
          </ac:picMkLst>
        </pc:picChg>
      </pc:sldChg>
      <pc:sldChg chg="addSp delSp modSp mod">
        <pc:chgData name="Gustavo" userId="eacb5ee5-cbf2-425b-824a-dab805531799" providerId="ADAL" clId="{638A2588-2EB4-4B87-8121-4CA81B9A0613}" dt="2021-11-05T11:11:24.469" v="2303" actId="20577"/>
        <pc:sldMkLst>
          <pc:docMk/>
          <pc:sldMk cId="1824858604" sldId="259"/>
        </pc:sldMkLst>
        <pc:spChg chg="del mod">
          <ac:chgData name="Gustavo" userId="eacb5ee5-cbf2-425b-824a-dab805531799" providerId="ADAL" clId="{638A2588-2EB4-4B87-8121-4CA81B9A0613}" dt="2021-10-22T13:27:31.119" v="1362" actId="478"/>
          <ac:spMkLst>
            <pc:docMk/>
            <pc:sldMk cId="1824858604" sldId="259"/>
            <ac:spMk id="2" creationId="{3E5C47B0-C67B-484D-A0E7-9C833A3DA110}"/>
          </ac:spMkLst>
        </pc:spChg>
        <pc:spChg chg="del mod">
          <ac:chgData name="Gustavo" userId="eacb5ee5-cbf2-425b-824a-dab805531799" providerId="ADAL" clId="{638A2588-2EB4-4B87-8121-4CA81B9A0613}" dt="2021-10-22T13:28:42.219" v="1379" actId="478"/>
          <ac:spMkLst>
            <pc:docMk/>
            <pc:sldMk cId="1824858604" sldId="259"/>
            <ac:spMk id="3" creationId="{5FCBF47C-4083-4E33-B312-902C475BB4E3}"/>
          </ac:spMkLst>
        </pc:spChg>
        <pc:spChg chg="add mod">
          <ac:chgData name="Gustavo" userId="eacb5ee5-cbf2-425b-824a-dab805531799" providerId="ADAL" clId="{638A2588-2EB4-4B87-8121-4CA81B9A0613}" dt="2021-10-22T13:27:26.496" v="1361" actId="20577"/>
          <ac:spMkLst>
            <pc:docMk/>
            <pc:sldMk cId="1824858604" sldId="259"/>
            <ac:spMk id="5" creationId="{DB8B64A7-1DCA-4FE8-8440-773D98DA8DCD}"/>
          </ac:spMkLst>
        </pc:spChg>
        <pc:spChg chg="add del mod">
          <ac:chgData name="Gustavo" userId="eacb5ee5-cbf2-425b-824a-dab805531799" providerId="ADAL" clId="{638A2588-2EB4-4B87-8121-4CA81B9A0613}" dt="2021-10-22T13:27:32.543" v="1363" actId="478"/>
          <ac:spMkLst>
            <pc:docMk/>
            <pc:sldMk cId="1824858604" sldId="259"/>
            <ac:spMk id="7" creationId="{9B0E6F17-24B3-4F67-A2DF-C68834A4A3FA}"/>
          </ac:spMkLst>
        </pc:spChg>
        <pc:spChg chg="add mod">
          <ac:chgData name="Gustavo" userId="eacb5ee5-cbf2-425b-824a-dab805531799" providerId="ADAL" clId="{638A2588-2EB4-4B87-8121-4CA81B9A0613}" dt="2021-11-05T11:11:24.469" v="2303" actId="20577"/>
          <ac:spMkLst>
            <pc:docMk/>
            <pc:sldMk cId="1824858604" sldId="259"/>
            <ac:spMk id="8" creationId="{8887672D-A355-4902-81C7-7FEC32F6B651}"/>
          </ac:spMkLst>
        </pc:spChg>
        <pc:spChg chg="add del mod">
          <ac:chgData name="Gustavo" userId="eacb5ee5-cbf2-425b-824a-dab805531799" providerId="ADAL" clId="{638A2588-2EB4-4B87-8121-4CA81B9A0613}" dt="2021-10-22T13:28:48.761" v="1380" actId="478"/>
          <ac:spMkLst>
            <pc:docMk/>
            <pc:sldMk cId="1824858604" sldId="259"/>
            <ac:spMk id="10" creationId="{F8B6ADDD-4B1A-4301-B329-14C5581BFDBA}"/>
          </ac:spMkLst>
        </pc:spChg>
        <pc:picChg chg="add mod ord">
          <ac:chgData name="Gustavo" userId="eacb5ee5-cbf2-425b-824a-dab805531799" providerId="ADAL" clId="{638A2588-2EB4-4B87-8121-4CA81B9A0613}" dt="2021-10-22T13:27:10.707" v="1340" actId="167"/>
          <ac:picMkLst>
            <pc:docMk/>
            <pc:sldMk cId="1824858604" sldId="259"/>
            <ac:picMk id="4" creationId="{9C5DABB2-C27C-4C26-82EF-C1BB869B8BBF}"/>
          </ac:picMkLst>
        </pc:picChg>
      </pc:sldChg>
      <pc:sldChg chg="del">
        <pc:chgData name="Gustavo" userId="eacb5ee5-cbf2-425b-824a-dab805531799" providerId="ADAL" clId="{638A2588-2EB4-4B87-8121-4CA81B9A0613}" dt="2021-10-22T13:32:23.955" v="1453" actId="47"/>
        <pc:sldMkLst>
          <pc:docMk/>
          <pc:sldMk cId="4229670351" sldId="260"/>
        </pc:sldMkLst>
      </pc:sldChg>
      <pc:sldChg chg="addSp delSp modSp mod">
        <pc:chgData name="Gustavo" userId="eacb5ee5-cbf2-425b-824a-dab805531799" providerId="ADAL" clId="{638A2588-2EB4-4B87-8121-4CA81B9A0613}" dt="2021-11-05T11:15:46.915" v="2418" actId="1076"/>
        <pc:sldMkLst>
          <pc:docMk/>
          <pc:sldMk cId="2283548645" sldId="261"/>
        </pc:sldMkLst>
        <pc:picChg chg="add mod">
          <ac:chgData name="Gustavo" userId="eacb5ee5-cbf2-425b-824a-dab805531799" providerId="ADAL" clId="{638A2588-2EB4-4B87-8121-4CA81B9A0613}" dt="2021-11-05T11:15:46.915" v="2418" actId="1076"/>
          <ac:picMkLst>
            <pc:docMk/>
            <pc:sldMk cId="2283548645" sldId="261"/>
            <ac:picMk id="3" creationId="{8BF974AF-A2E9-46AA-B160-A9E9D7C5BBDE}"/>
          </ac:picMkLst>
        </pc:picChg>
        <pc:picChg chg="del">
          <ac:chgData name="Gustavo" userId="eacb5ee5-cbf2-425b-824a-dab805531799" providerId="ADAL" clId="{638A2588-2EB4-4B87-8121-4CA81B9A0613}" dt="2021-11-05T11:15:36.288" v="2415" actId="478"/>
          <ac:picMkLst>
            <pc:docMk/>
            <pc:sldMk cId="2283548645" sldId="261"/>
            <ac:picMk id="4" creationId="{3CC5F690-D09E-42F3-ABA3-0AA6824EABF2}"/>
          </ac:picMkLst>
        </pc:picChg>
      </pc:sldChg>
      <pc:sldChg chg="del">
        <pc:chgData name="Gustavo" userId="eacb5ee5-cbf2-425b-824a-dab805531799" providerId="ADAL" clId="{638A2588-2EB4-4B87-8121-4CA81B9A0613}" dt="2021-10-22T13:37:33.720" v="1620" actId="47"/>
        <pc:sldMkLst>
          <pc:docMk/>
          <pc:sldMk cId="4109271697" sldId="262"/>
        </pc:sldMkLst>
      </pc:sldChg>
      <pc:sldChg chg="addSp delSp modSp add mod">
        <pc:chgData name="Gustavo" userId="eacb5ee5-cbf2-425b-824a-dab805531799" providerId="ADAL" clId="{638A2588-2EB4-4B87-8121-4CA81B9A0613}" dt="2021-11-05T11:11:11.572" v="2302" actId="404"/>
        <pc:sldMkLst>
          <pc:docMk/>
          <pc:sldMk cId="1912371545" sldId="264"/>
        </pc:sldMkLst>
        <pc:spChg chg="add del mod">
          <ac:chgData name="Gustavo" userId="eacb5ee5-cbf2-425b-824a-dab805531799" providerId="ADAL" clId="{638A2588-2EB4-4B87-8121-4CA81B9A0613}" dt="2021-10-22T13:10:40.479" v="544" actId="478"/>
          <ac:spMkLst>
            <pc:docMk/>
            <pc:sldMk cId="1912371545" sldId="264"/>
            <ac:spMk id="2" creationId="{3E5C47B0-C67B-484D-A0E7-9C833A3DA110}"/>
          </ac:spMkLst>
        </pc:spChg>
        <pc:spChg chg="del mod">
          <ac:chgData name="Gustavo" userId="eacb5ee5-cbf2-425b-824a-dab805531799" providerId="ADAL" clId="{638A2588-2EB4-4B87-8121-4CA81B9A0613}" dt="2021-11-05T11:11:05.222" v="2298" actId="478"/>
          <ac:spMkLst>
            <pc:docMk/>
            <pc:sldMk cId="1912371545" sldId="264"/>
            <ac:spMk id="2" creationId="{45500178-0DF2-43D1-9AFF-BD653BDFCC5F}"/>
          </ac:spMkLst>
        </pc:spChg>
        <pc:spChg chg="del mod">
          <ac:chgData name="Gustavo" userId="eacb5ee5-cbf2-425b-824a-dab805531799" providerId="ADAL" clId="{638A2588-2EB4-4B87-8121-4CA81B9A0613}" dt="2021-10-22T13:10:43.083" v="546" actId="478"/>
          <ac:spMkLst>
            <pc:docMk/>
            <pc:sldMk cId="1912371545" sldId="264"/>
            <ac:spMk id="3" creationId="{5FCBF47C-4083-4E33-B312-902C475BB4E3}"/>
          </ac:spMkLst>
        </pc:spChg>
        <pc:spChg chg="add mod">
          <ac:chgData name="Gustavo" userId="eacb5ee5-cbf2-425b-824a-dab805531799" providerId="ADAL" clId="{638A2588-2EB4-4B87-8121-4CA81B9A0613}" dt="2021-11-05T11:11:11.572" v="2302" actId="404"/>
          <ac:spMkLst>
            <pc:docMk/>
            <pc:sldMk cId="1912371545" sldId="264"/>
            <ac:spMk id="4" creationId="{9F56362F-F726-4B50-A768-FEF923CA8589}"/>
          </ac:spMkLst>
        </pc:spChg>
        <pc:spChg chg="add del mod">
          <ac:chgData name="Gustavo" userId="eacb5ee5-cbf2-425b-824a-dab805531799" providerId="ADAL" clId="{638A2588-2EB4-4B87-8121-4CA81B9A0613}" dt="2021-10-22T13:04:47.685" v="412" actId="478"/>
          <ac:spMkLst>
            <pc:docMk/>
            <pc:sldMk cId="1912371545" sldId="264"/>
            <ac:spMk id="5" creationId="{D2D0FA82-6441-4847-A8E8-81B3163FEA72}"/>
          </ac:spMkLst>
        </pc:spChg>
        <pc:spChg chg="add del mod">
          <ac:chgData name="Gustavo" userId="eacb5ee5-cbf2-425b-824a-dab805531799" providerId="ADAL" clId="{638A2588-2EB4-4B87-8121-4CA81B9A0613}" dt="2021-10-22T13:10:42.193" v="545" actId="478"/>
          <ac:spMkLst>
            <pc:docMk/>
            <pc:sldMk cId="1912371545" sldId="264"/>
            <ac:spMk id="9" creationId="{4FEC6AA4-F53D-4A19-AB36-13845E3B7513}"/>
          </ac:spMkLst>
        </pc:spChg>
        <pc:spChg chg="add del mod">
          <ac:chgData name="Gustavo" userId="eacb5ee5-cbf2-425b-824a-dab805531799" providerId="ADAL" clId="{638A2588-2EB4-4B87-8121-4CA81B9A0613}" dt="2021-10-22T13:10:45.343" v="547" actId="478"/>
          <ac:spMkLst>
            <pc:docMk/>
            <pc:sldMk cId="1912371545" sldId="264"/>
            <ac:spMk id="13" creationId="{5727ED3F-FB59-4110-A5DD-CB5EFFF1EE34}"/>
          </ac:spMkLst>
        </pc:spChg>
        <pc:spChg chg="add del mod">
          <ac:chgData name="Gustavo" userId="eacb5ee5-cbf2-425b-824a-dab805531799" providerId="ADAL" clId="{638A2588-2EB4-4B87-8121-4CA81B9A0613}" dt="2021-10-22T13:04:46.143" v="409"/>
          <ac:spMkLst>
            <pc:docMk/>
            <pc:sldMk cId="1912371545" sldId="264"/>
            <ac:spMk id="14" creationId="{5B826271-85E3-4F15-84BB-FBB1E5F7F0ED}"/>
          </ac:spMkLst>
        </pc:spChg>
        <pc:spChg chg="add mod">
          <ac:chgData name="Gustavo" userId="eacb5ee5-cbf2-425b-824a-dab805531799" providerId="ADAL" clId="{638A2588-2EB4-4B87-8121-4CA81B9A0613}" dt="2021-10-22T13:10:51.621" v="556" actId="20577"/>
          <ac:spMkLst>
            <pc:docMk/>
            <pc:sldMk cId="1912371545" sldId="264"/>
            <ac:spMk id="20" creationId="{F1A783DE-09F0-47B7-BCA4-1CE31B693E43}"/>
          </ac:spMkLst>
        </pc:spChg>
        <pc:picChg chg="add del">
          <ac:chgData name="Gustavo" userId="eacb5ee5-cbf2-425b-824a-dab805531799" providerId="ADAL" clId="{638A2588-2EB4-4B87-8121-4CA81B9A0613}" dt="2021-10-08T16:43:50.458" v="119" actId="478"/>
          <ac:picMkLst>
            <pc:docMk/>
            <pc:sldMk cId="1912371545" sldId="264"/>
            <ac:picMk id="4" creationId="{DA1CCD37-CCE3-4D2E-AD14-E1E3A00B2755}"/>
          </ac:picMkLst>
        </pc:picChg>
        <pc:picChg chg="add mod ord modCrop">
          <ac:chgData name="Gustavo" userId="eacb5ee5-cbf2-425b-824a-dab805531799" providerId="ADAL" clId="{638A2588-2EB4-4B87-8121-4CA81B9A0613}" dt="2021-10-08T17:02:40.853" v="397" actId="166"/>
          <ac:picMkLst>
            <pc:docMk/>
            <pc:sldMk cId="1912371545" sldId="264"/>
            <ac:picMk id="6" creationId="{A6827768-9F84-488E-8795-C6C564FD3C92}"/>
          </ac:picMkLst>
        </pc:picChg>
        <pc:picChg chg="add del mod">
          <ac:chgData name="Gustavo" userId="eacb5ee5-cbf2-425b-824a-dab805531799" providerId="ADAL" clId="{638A2588-2EB4-4B87-8121-4CA81B9A0613}" dt="2021-10-22T13:26:43.047" v="1337" actId="1076"/>
          <ac:picMkLst>
            <pc:docMk/>
            <pc:sldMk cId="1912371545" sldId="264"/>
            <ac:picMk id="8" creationId="{5977880E-35F5-466D-B84C-6E6393A1BE39}"/>
          </ac:picMkLst>
        </pc:picChg>
        <pc:picChg chg="add del">
          <ac:chgData name="Gustavo" userId="eacb5ee5-cbf2-425b-824a-dab805531799" providerId="ADAL" clId="{638A2588-2EB4-4B87-8121-4CA81B9A0613}" dt="2021-10-08T16:53:16.732" v="137" actId="478"/>
          <ac:picMkLst>
            <pc:docMk/>
            <pc:sldMk cId="1912371545" sldId="264"/>
            <ac:picMk id="9" creationId="{D27880CD-00C6-4A03-98CE-AA2E48028AEA}"/>
          </ac:picMkLst>
        </pc:picChg>
        <pc:picChg chg="add mod modCrop">
          <ac:chgData name="Gustavo" userId="eacb5ee5-cbf2-425b-824a-dab805531799" providerId="ADAL" clId="{638A2588-2EB4-4B87-8121-4CA81B9A0613}" dt="2021-10-22T13:26:09.450" v="1325" actId="1076"/>
          <ac:picMkLst>
            <pc:docMk/>
            <pc:sldMk cId="1912371545" sldId="264"/>
            <ac:picMk id="11" creationId="{B4F33A54-3154-49D8-91C5-BD8E969E5503}"/>
          </ac:picMkLst>
        </pc:picChg>
        <pc:picChg chg="add del">
          <ac:chgData name="Gustavo" userId="eacb5ee5-cbf2-425b-824a-dab805531799" providerId="ADAL" clId="{638A2588-2EB4-4B87-8121-4CA81B9A0613}" dt="2021-10-08T16:54:13.339" v="151" actId="478"/>
          <ac:picMkLst>
            <pc:docMk/>
            <pc:sldMk cId="1912371545" sldId="264"/>
            <ac:picMk id="12" creationId="{38EC98DF-2F99-46D7-ACE7-24277136784C}"/>
          </ac:picMkLst>
        </pc:picChg>
        <pc:picChg chg="add mod ord">
          <ac:chgData name="Gustavo" userId="eacb5ee5-cbf2-425b-824a-dab805531799" providerId="ADAL" clId="{638A2588-2EB4-4B87-8121-4CA81B9A0613}" dt="2021-11-05T11:10:10.369" v="2282" actId="167"/>
          <ac:picMkLst>
            <pc:docMk/>
            <pc:sldMk cId="1912371545" sldId="264"/>
            <ac:picMk id="12" creationId="{46E70B62-FF35-48E8-B13B-461819209E4C}"/>
          </ac:picMkLst>
        </pc:picChg>
        <pc:picChg chg="add mod ord">
          <ac:chgData name="Gustavo" userId="eacb5ee5-cbf2-425b-824a-dab805531799" providerId="ADAL" clId="{638A2588-2EB4-4B87-8121-4CA81B9A0613}" dt="2021-11-05T11:10:01.094" v="2281" actId="167"/>
          <ac:picMkLst>
            <pc:docMk/>
            <pc:sldMk cId="1912371545" sldId="264"/>
            <ac:picMk id="13" creationId="{3354FE45-0402-4D08-8940-FA64179ADD9C}"/>
          </ac:picMkLst>
        </pc:picChg>
        <pc:picChg chg="add del mod">
          <ac:chgData name="Gustavo" userId="eacb5ee5-cbf2-425b-824a-dab805531799" providerId="ADAL" clId="{638A2588-2EB4-4B87-8121-4CA81B9A0613}" dt="2021-10-08T16:54:16.606" v="155" actId="478"/>
          <ac:picMkLst>
            <pc:docMk/>
            <pc:sldMk cId="1912371545" sldId="264"/>
            <ac:picMk id="14" creationId="{6182F679-3F5B-44A4-9A96-F47C83FFAA36}"/>
          </ac:picMkLst>
        </pc:picChg>
        <pc:picChg chg="add mod ord">
          <ac:chgData name="Gustavo" userId="eacb5ee5-cbf2-425b-824a-dab805531799" providerId="ADAL" clId="{638A2588-2EB4-4B87-8121-4CA81B9A0613}" dt="2021-11-05T11:10:01.094" v="2281" actId="167"/>
          <ac:picMkLst>
            <pc:docMk/>
            <pc:sldMk cId="1912371545" sldId="264"/>
            <ac:picMk id="14" creationId="{ED095638-88B6-4C8D-9569-8E2D448E71A6}"/>
          </ac:picMkLst>
        </pc:picChg>
        <pc:picChg chg="add del mod">
          <ac:chgData name="Gustavo" userId="eacb5ee5-cbf2-425b-824a-dab805531799" providerId="ADAL" clId="{638A2588-2EB4-4B87-8121-4CA81B9A0613}" dt="2021-11-05T11:09:56.263" v="2278" actId="478"/>
          <ac:picMkLst>
            <pc:docMk/>
            <pc:sldMk cId="1912371545" sldId="264"/>
            <ac:picMk id="16" creationId="{33AC6D0C-19C2-474C-A537-26CF7E043170}"/>
          </ac:picMkLst>
        </pc:picChg>
        <pc:picChg chg="add del mod">
          <ac:chgData name="Gustavo" userId="eacb5ee5-cbf2-425b-824a-dab805531799" providerId="ADAL" clId="{638A2588-2EB4-4B87-8121-4CA81B9A0613}" dt="2021-11-05T11:09:56.920" v="2279" actId="478"/>
          <ac:picMkLst>
            <pc:docMk/>
            <pc:sldMk cId="1912371545" sldId="264"/>
            <ac:picMk id="17" creationId="{D411087E-0DA5-405A-B850-466B1609E1BB}"/>
          </ac:picMkLst>
        </pc:picChg>
        <pc:picChg chg="add mod">
          <ac:chgData name="Gustavo" userId="eacb5ee5-cbf2-425b-824a-dab805531799" providerId="ADAL" clId="{638A2588-2EB4-4B87-8121-4CA81B9A0613}" dt="2021-10-08T17:02:25.508" v="392" actId="1076"/>
          <ac:picMkLst>
            <pc:docMk/>
            <pc:sldMk cId="1912371545" sldId="264"/>
            <ac:picMk id="19" creationId="{382F9DE9-E4EE-4AEB-A3A4-0BA45837C082}"/>
          </ac:picMkLst>
        </pc:picChg>
        <pc:picChg chg="add mod">
          <ac:chgData name="Gustavo" userId="eacb5ee5-cbf2-425b-824a-dab805531799" providerId="ADAL" clId="{638A2588-2EB4-4B87-8121-4CA81B9A0613}" dt="2021-10-22T13:26:33.679" v="1335" actId="1076"/>
          <ac:picMkLst>
            <pc:docMk/>
            <pc:sldMk cId="1912371545" sldId="264"/>
            <ac:picMk id="21" creationId="{E6E53702-4F20-42C5-A6B4-BD0C57F55843}"/>
          </ac:picMkLst>
        </pc:picChg>
      </pc:sldChg>
      <pc:sldChg chg="del">
        <pc:chgData name="Gustavo" userId="eacb5ee5-cbf2-425b-824a-dab805531799" providerId="ADAL" clId="{638A2588-2EB4-4B87-8121-4CA81B9A0613}" dt="2021-10-22T13:34:55.841" v="1538" actId="47"/>
        <pc:sldMkLst>
          <pc:docMk/>
          <pc:sldMk cId="2235343003" sldId="265"/>
        </pc:sldMkLst>
      </pc:sldChg>
      <pc:sldChg chg="del">
        <pc:chgData name="Gustavo" userId="eacb5ee5-cbf2-425b-824a-dab805531799" providerId="ADAL" clId="{638A2588-2EB4-4B87-8121-4CA81B9A0613}" dt="2021-10-22T13:53:16.021" v="1783" actId="47"/>
        <pc:sldMkLst>
          <pc:docMk/>
          <pc:sldMk cId="2558423321" sldId="266"/>
        </pc:sldMkLst>
      </pc:sldChg>
      <pc:sldChg chg="addSp delSp modSp mod">
        <pc:chgData name="Gustavo" userId="eacb5ee5-cbf2-425b-824a-dab805531799" providerId="ADAL" clId="{638A2588-2EB4-4B87-8121-4CA81B9A0613}" dt="2021-10-22T13:33:40.192" v="1477" actId="20577"/>
        <pc:sldMkLst>
          <pc:docMk/>
          <pc:sldMk cId="1402227349" sldId="268"/>
        </pc:sldMkLst>
        <pc:spChg chg="del">
          <ac:chgData name="Gustavo" userId="eacb5ee5-cbf2-425b-824a-dab805531799" providerId="ADAL" clId="{638A2588-2EB4-4B87-8121-4CA81B9A0613}" dt="2021-10-22T13:33:30.726" v="1456" actId="478"/>
          <ac:spMkLst>
            <pc:docMk/>
            <pc:sldMk cId="1402227349" sldId="268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3:33:31.903" v="1457" actId="478"/>
          <ac:spMkLst>
            <pc:docMk/>
            <pc:sldMk cId="1402227349" sldId="268"/>
            <ac:spMk id="4" creationId="{D1D8EDD2-03F1-4FBF-9CF0-7323DE31E42B}"/>
          </ac:spMkLst>
        </pc:spChg>
        <pc:spChg chg="add mod">
          <ac:chgData name="Gustavo" userId="eacb5ee5-cbf2-425b-824a-dab805531799" providerId="ADAL" clId="{638A2588-2EB4-4B87-8121-4CA81B9A0613}" dt="2021-10-22T13:33:40.192" v="1477" actId="20577"/>
          <ac:spMkLst>
            <pc:docMk/>
            <pc:sldMk cId="1402227349" sldId="268"/>
            <ac:spMk id="11" creationId="{DC91D4C8-0FDB-4C69-8AA4-5B3A899CB730}"/>
          </ac:spMkLst>
        </pc:spChg>
        <pc:picChg chg="add mod ord">
          <ac:chgData name="Gustavo" userId="eacb5ee5-cbf2-425b-824a-dab805531799" providerId="ADAL" clId="{638A2588-2EB4-4B87-8121-4CA81B9A0613}" dt="2021-10-22T13:33:27.513" v="1455" actId="167"/>
          <ac:picMkLst>
            <pc:docMk/>
            <pc:sldMk cId="1402227349" sldId="268"/>
            <ac:picMk id="8" creationId="{5C296382-345C-44E5-AED1-594D3F9B85C5}"/>
          </ac:picMkLst>
        </pc:picChg>
      </pc:sldChg>
      <pc:sldChg chg="addSp delSp modSp mod">
        <pc:chgData name="Gustavo" userId="eacb5ee5-cbf2-425b-824a-dab805531799" providerId="ADAL" clId="{638A2588-2EB4-4B87-8121-4CA81B9A0613}" dt="2021-10-22T17:18:28.796" v="2124"/>
        <pc:sldMkLst>
          <pc:docMk/>
          <pc:sldMk cId="4177473738" sldId="269"/>
        </pc:sldMkLst>
        <pc:spChg chg="del">
          <ac:chgData name="Gustavo" userId="eacb5ee5-cbf2-425b-824a-dab805531799" providerId="ADAL" clId="{638A2588-2EB4-4B87-8121-4CA81B9A0613}" dt="2021-10-22T17:18:14.128" v="2120" actId="478"/>
          <ac:spMkLst>
            <pc:docMk/>
            <pc:sldMk cId="4177473738" sldId="269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7:18:15.866" v="2121" actId="478"/>
          <ac:spMkLst>
            <pc:docMk/>
            <pc:sldMk cId="4177473738" sldId="269"/>
            <ac:spMk id="4" creationId="{ECD03A9A-016B-4BCD-9A9F-5CE9E0E8829A}"/>
          </ac:spMkLst>
        </pc:spChg>
        <pc:spChg chg="add mod">
          <ac:chgData name="Gustavo" userId="eacb5ee5-cbf2-425b-824a-dab805531799" providerId="ADAL" clId="{638A2588-2EB4-4B87-8121-4CA81B9A0613}" dt="2021-10-22T17:18:21.200" v="2122"/>
          <ac:spMkLst>
            <pc:docMk/>
            <pc:sldMk cId="4177473738" sldId="269"/>
            <ac:spMk id="18" creationId="{1B7AD34C-FC83-4992-B648-D614A41E0FFE}"/>
          </ac:spMkLst>
        </pc:spChg>
        <pc:spChg chg="add mod">
          <ac:chgData name="Gustavo" userId="eacb5ee5-cbf2-425b-824a-dab805531799" providerId="ADAL" clId="{638A2588-2EB4-4B87-8121-4CA81B9A0613}" dt="2021-10-22T17:18:28.796" v="2124"/>
          <ac:spMkLst>
            <pc:docMk/>
            <pc:sldMk cId="4177473738" sldId="269"/>
            <ac:spMk id="19" creationId="{D822AC31-DE38-4545-AEB4-FA44839639C6}"/>
          </ac:spMkLst>
        </pc:spChg>
        <pc:spChg chg="del">
          <ac:chgData name="Gustavo" userId="eacb5ee5-cbf2-425b-824a-dab805531799" providerId="ADAL" clId="{638A2588-2EB4-4B87-8121-4CA81B9A0613}" dt="2021-10-22T17:18:23.291" v="2123" actId="478"/>
          <ac:spMkLst>
            <pc:docMk/>
            <pc:sldMk cId="4177473738" sldId="269"/>
            <ac:spMk id="21" creationId="{0B5DCE37-72FF-477F-8288-83189E3A3F69}"/>
          </ac:spMkLst>
        </pc:spChg>
        <pc:picChg chg="add mod ord">
          <ac:chgData name="Gustavo" userId="eacb5ee5-cbf2-425b-824a-dab805531799" providerId="ADAL" clId="{638A2588-2EB4-4B87-8121-4CA81B9A0613}" dt="2021-10-22T17:18:11.362" v="2119" actId="167"/>
          <ac:picMkLst>
            <pc:docMk/>
            <pc:sldMk cId="4177473738" sldId="269"/>
            <ac:picMk id="14" creationId="{93338BF2-3D46-4179-A438-7D7425446C80}"/>
          </ac:picMkLst>
        </pc:picChg>
        <pc:cxnChg chg="mod">
          <ac:chgData name="Gustavo" userId="eacb5ee5-cbf2-425b-824a-dab805531799" providerId="ADAL" clId="{638A2588-2EB4-4B87-8121-4CA81B9A0613}" dt="2021-10-22T17:18:23.291" v="2123" actId="478"/>
          <ac:cxnSpMkLst>
            <pc:docMk/>
            <pc:sldMk cId="4177473738" sldId="269"/>
            <ac:cxnSpMk id="23" creationId="{4B4E5802-26F8-43EC-826B-40E2245D40F7}"/>
          </ac:cxnSpMkLst>
        </pc:cxnChg>
      </pc:sldChg>
      <pc:sldChg chg="addSp delSp modSp mod">
        <pc:chgData name="Gustavo" userId="eacb5ee5-cbf2-425b-824a-dab805531799" providerId="ADAL" clId="{638A2588-2EB4-4B87-8121-4CA81B9A0613}" dt="2021-10-22T17:18:00.895" v="2117" actId="478"/>
        <pc:sldMkLst>
          <pc:docMk/>
          <pc:sldMk cId="1334014872" sldId="270"/>
        </pc:sldMkLst>
        <pc:spChg chg="del mod">
          <ac:chgData name="Gustavo" userId="eacb5ee5-cbf2-425b-824a-dab805531799" providerId="ADAL" clId="{638A2588-2EB4-4B87-8121-4CA81B9A0613}" dt="2021-10-22T17:17:58.682" v="2116" actId="478"/>
          <ac:spMkLst>
            <pc:docMk/>
            <pc:sldMk cId="1334014872" sldId="270"/>
            <ac:spMk id="2" creationId="{3E5C47B0-C67B-484D-A0E7-9C833A3DA110}"/>
          </ac:spMkLst>
        </pc:spChg>
        <pc:spChg chg="mod">
          <ac:chgData name="Gustavo" userId="eacb5ee5-cbf2-425b-824a-dab805531799" providerId="ADAL" clId="{638A2588-2EB4-4B87-8121-4CA81B9A0613}" dt="2021-10-22T17:17:56.319" v="2115" actId="113"/>
          <ac:spMkLst>
            <pc:docMk/>
            <pc:sldMk cId="1334014872" sldId="270"/>
            <ac:spMk id="3" creationId="{5FCBF47C-4083-4E33-B312-902C475BB4E3}"/>
          </ac:spMkLst>
        </pc:spChg>
        <pc:spChg chg="add mod">
          <ac:chgData name="Gustavo" userId="eacb5ee5-cbf2-425b-824a-dab805531799" providerId="ADAL" clId="{638A2588-2EB4-4B87-8121-4CA81B9A0613}" dt="2021-10-22T17:17:50.925" v="2114" actId="20577"/>
          <ac:spMkLst>
            <pc:docMk/>
            <pc:sldMk cId="1334014872" sldId="270"/>
            <ac:spMk id="5" creationId="{F90D6FEB-564C-4373-8616-14496C34A254}"/>
          </ac:spMkLst>
        </pc:spChg>
        <pc:spChg chg="add del mod">
          <ac:chgData name="Gustavo" userId="eacb5ee5-cbf2-425b-824a-dab805531799" providerId="ADAL" clId="{638A2588-2EB4-4B87-8121-4CA81B9A0613}" dt="2021-10-22T17:18:00.895" v="2117" actId="478"/>
          <ac:spMkLst>
            <pc:docMk/>
            <pc:sldMk cId="1334014872" sldId="270"/>
            <ac:spMk id="7" creationId="{3610629D-9DD5-4C00-9CA4-808367B7DFC2}"/>
          </ac:spMkLst>
        </pc:spChg>
        <pc:picChg chg="add mod ord">
          <ac:chgData name="Gustavo" userId="eacb5ee5-cbf2-425b-824a-dab805531799" providerId="ADAL" clId="{638A2588-2EB4-4B87-8121-4CA81B9A0613}" dt="2021-10-22T17:17:30.308" v="2093" actId="167"/>
          <ac:picMkLst>
            <pc:docMk/>
            <pc:sldMk cId="1334014872" sldId="270"/>
            <ac:picMk id="4" creationId="{287BE62C-9E08-466D-BAA1-887C39418003}"/>
          </ac:picMkLst>
        </pc:picChg>
      </pc:sldChg>
      <pc:sldChg chg="addSp delSp modSp mod">
        <pc:chgData name="Gustavo" userId="eacb5ee5-cbf2-425b-824a-dab805531799" providerId="ADAL" clId="{638A2588-2EB4-4B87-8121-4CA81B9A0613}" dt="2021-10-22T13:54:05.316" v="1818"/>
        <pc:sldMkLst>
          <pc:docMk/>
          <pc:sldMk cId="1445693838" sldId="271"/>
        </pc:sldMkLst>
        <pc:spChg chg="del">
          <ac:chgData name="Gustavo" userId="eacb5ee5-cbf2-425b-824a-dab805531799" providerId="ADAL" clId="{638A2588-2EB4-4B87-8121-4CA81B9A0613}" dt="2021-10-22T13:53:28.643" v="1786" actId="478"/>
          <ac:spMkLst>
            <pc:docMk/>
            <pc:sldMk cId="1445693838" sldId="271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3:53:29.352" v="1787" actId="478"/>
          <ac:spMkLst>
            <pc:docMk/>
            <pc:sldMk cId="1445693838" sldId="271"/>
            <ac:spMk id="4" creationId="{AB247036-D09F-4A0D-8AC2-1C0BC588A5E0}"/>
          </ac:spMkLst>
        </pc:spChg>
        <pc:spChg chg="add mod">
          <ac:chgData name="Gustavo" userId="eacb5ee5-cbf2-425b-824a-dab805531799" providerId="ADAL" clId="{638A2588-2EB4-4B87-8121-4CA81B9A0613}" dt="2021-10-22T13:53:41.489" v="1808" actId="20577"/>
          <ac:spMkLst>
            <pc:docMk/>
            <pc:sldMk cId="1445693838" sldId="271"/>
            <ac:spMk id="14" creationId="{D4551C23-5419-4091-A12D-EE3D4C0C60B8}"/>
          </ac:spMkLst>
        </pc:spChg>
        <pc:spChg chg="mod">
          <ac:chgData name="Gustavo" userId="eacb5ee5-cbf2-425b-824a-dab805531799" providerId="ADAL" clId="{638A2588-2EB4-4B87-8121-4CA81B9A0613}" dt="2021-10-22T13:53:49.573" v="1816" actId="1036"/>
          <ac:spMkLst>
            <pc:docMk/>
            <pc:sldMk cId="1445693838" sldId="271"/>
            <ac:spMk id="21" creationId="{0B5DCE37-72FF-477F-8288-83189E3A3F69}"/>
          </ac:spMkLst>
        </pc:spChg>
        <pc:picChg chg="add mod ord">
          <ac:chgData name="Gustavo" userId="eacb5ee5-cbf2-425b-824a-dab805531799" providerId="ADAL" clId="{638A2588-2EB4-4B87-8121-4CA81B9A0613}" dt="2021-10-22T13:53:25.040" v="1785" actId="167"/>
          <ac:picMkLst>
            <pc:docMk/>
            <pc:sldMk cId="1445693838" sldId="271"/>
            <ac:picMk id="10" creationId="{08396AB4-0B63-4674-B51F-C111A3FB0576}"/>
          </ac:picMkLst>
        </pc:picChg>
        <pc:picChg chg="add del mod">
          <ac:chgData name="Gustavo" userId="eacb5ee5-cbf2-425b-824a-dab805531799" providerId="ADAL" clId="{638A2588-2EB4-4B87-8121-4CA81B9A0613}" dt="2021-10-22T13:54:05.316" v="1818"/>
          <ac:picMkLst>
            <pc:docMk/>
            <pc:sldMk cId="1445693838" sldId="271"/>
            <ac:picMk id="16" creationId="{73DAC9B3-F277-4689-8C4A-F45CDDACB63D}"/>
          </ac:picMkLst>
        </pc:picChg>
        <pc:cxnChg chg="mod">
          <ac:chgData name="Gustavo" userId="eacb5ee5-cbf2-425b-824a-dab805531799" providerId="ADAL" clId="{638A2588-2EB4-4B87-8121-4CA81B9A0613}" dt="2021-10-22T13:53:49.573" v="1816" actId="1036"/>
          <ac:cxnSpMkLst>
            <pc:docMk/>
            <pc:sldMk cId="1445693838" sldId="271"/>
            <ac:cxnSpMk id="23" creationId="{4B4E5802-26F8-43EC-826B-40E2245D40F7}"/>
          </ac:cxnSpMkLst>
        </pc:cxnChg>
      </pc:sldChg>
      <pc:sldChg chg="addSp delSp modSp mod">
        <pc:chgData name="Gustavo" userId="eacb5ee5-cbf2-425b-824a-dab805531799" providerId="ADAL" clId="{638A2588-2EB4-4B87-8121-4CA81B9A0613}" dt="2021-10-22T17:17:17.624" v="2091"/>
        <pc:sldMkLst>
          <pc:docMk/>
          <pc:sldMk cId="213737577" sldId="272"/>
        </pc:sldMkLst>
        <pc:spChg chg="del">
          <ac:chgData name="Gustavo" userId="eacb5ee5-cbf2-425b-824a-dab805531799" providerId="ADAL" clId="{638A2588-2EB4-4B87-8121-4CA81B9A0613}" dt="2021-10-22T17:16:55.381" v="2085" actId="478"/>
          <ac:spMkLst>
            <pc:docMk/>
            <pc:sldMk cId="213737577" sldId="272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7:16:57.834" v="2086" actId="478"/>
          <ac:spMkLst>
            <pc:docMk/>
            <pc:sldMk cId="213737577" sldId="272"/>
            <ac:spMk id="4" creationId="{4409DD1B-DCFA-4582-AB74-9C865FDEE01C}"/>
          </ac:spMkLst>
        </pc:spChg>
        <pc:spChg chg="add mod">
          <ac:chgData name="Gustavo" userId="eacb5ee5-cbf2-425b-824a-dab805531799" providerId="ADAL" clId="{638A2588-2EB4-4B87-8121-4CA81B9A0613}" dt="2021-10-22T17:17:10.962" v="2089"/>
          <ac:spMkLst>
            <pc:docMk/>
            <pc:sldMk cId="213737577" sldId="272"/>
            <ac:spMk id="16" creationId="{DBABBD05-BEAB-459A-9E5E-C89360668EE9}"/>
          </ac:spMkLst>
        </pc:spChg>
        <pc:spChg chg="add mod">
          <ac:chgData name="Gustavo" userId="eacb5ee5-cbf2-425b-824a-dab805531799" providerId="ADAL" clId="{638A2588-2EB4-4B87-8121-4CA81B9A0613}" dt="2021-10-22T17:17:17.624" v="2091"/>
          <ac:spMkLst>
            <pc:docMk/>
            <pc:sldMk cId="213737577" sldId="272"/>
            <ac:spMk id="18" creationId="{53097B40-D61E-4ED9-A529-0603E27921F0}"/>
          </ac:spMkLst>
        </pc:spChg>
        <pc:spChg chg="del">
          <ac:chgData name="Gustavo" userId="eacb5ee5-cbf2-425b-824a-dab805531799" providerId="ADAL" clId="{638A2588-2EB4-4B87-8121-4CA81B9A0613}" dt="2021-10-22T17:17:13.808" v="2090" actId="478"/>
          <ac:spMkLst>
            <pc:docMk/>
            <pc:sldMk cId="213737577" sldId="272"/>
            <ac:spMk id="21" creationId="{0B5DCE37-72FF-477F-8288-83189E3A3F69}"/>
          </ac:spMkLst>
        </pc:spChg>
        <pc:picChg chg="add mod ord">
          <ac:chgData name="Gustavo" userId="eacb5ee5-cbf2-425b-824a-dab805531799" providerId="ADAL" clId="{638A2588-2EB4-4B87-8121-4CA81B9A0613}" dt="2021-10-22T17:17:01.900" v="2088" actId="167"/>
          <ac:picMkLst>
            <pc:docMk/>
            <pc:sldMk cId="213737577" sldId="272"/>
            <ac:picMk id="14" creationId="{1EE50C3E-845D-4F8D-BF64-2E7E2C33C5CE}"/>
          </ac:picMkLst>
        </pc:picChg>
        <pc:cxnChg chg="mod">
          <ac:chgData name="Gustavo" userId="eacb5ee5-cbf2-425b-824a-dab805531799" providerId="ADAL" clId="{638A2588-2EB4-4B87-8121-4CA81B9A0613}" dt="2021-10-22T17:17:13.808" v="2090" actId="478"/>
          <ac:cxnSpMkLst>
            <pc:docMk/>
            <pc:sldMk cId="213737577" sldId="272"/>
            <ac:cxnSpMk id="23" creationId="{4B4E5802-26F8-43EC-826B-40E2245D40F7}"/>
          </ac:cxnSpMkLst>
        </pc:cxnChg>
      </pc:sldChg>
      <pc:sldChg chg="addSp delSp modSp mod">
        <pc:chgData name="Gustavo" userId="eacb5ee5-cbf2-425b-824a-dab805531799" providerId="ADAL" clId="{638A2588-2EB4-4B87-8121-4CA81B9A0613}" dt="2021-10-22T13:54:59.615" v="1867"/>
        <pc:sldMkLst>
          <pc:docMk/>
          <pc:sldMk cId="153883358" sldId="273"/>
        </pc:sldMkLst>
        <pc:spChg chg="del mod">
          <ac:chgData name="Gustavo" userId="eacb5ee5-cbf2-425b-824a-dab805531799" providerId="ADAL" clId="{638A2588-2EB4-4B87-8121-4CA81B9A0613}" dt="2021-10-22T13:54:38.087" v="1857" actId="478"/>
          <ac:spMkLst>
            <pc:docMk/>
            <pc:sldMk cId="153883358" sldId="273"/>
            <ac:spMk id="2" creationId="{3E5C47B0-C67B-484D-A0E7-9C833A3DA110}"/>
          </ac:spMkLst>
        </pc:spChg>
        <pc:spChg chg="add mod">
          <ac:chgData name="Gustavo" userId="eacb5ee5-cbf2-425b-824a-dab805531799" providerId="ADAL" clId="{638A2588-2EB4-4B87-8121-4CA81B9A0613}" dt="2021-10-22T13:54:29.201" v="1855" actId="20577"/>
          <ac:spMkLst>
            <pc:docMk/>
            <pc:sldMk cId="153883358" sldId="273"/>
            <ac:spMk id="5" creationId="{06E6DA50-CCFF-439F-BB2D-2D81A0761C46}"/>
          </ac:spMkLst>
        </pc:spChg>
        <pc:spChg chg="add del mod">
          <ac:chgData name="Gustavo" userId="eacb5ee5-cbf2-425b-824a-dab805531799" providerId="ADAL" clId="{638A2588-2EB4-4B87-8121-4CA81B9A0613}" dt="2021-10-22T13:54:39.612" v="1858" actId="478"/>
          <ac:spMkLst>
            <pc:docMk/>
            <pc:sldMk cId="153883358" sldId="273"/>
            <ac:spMk id="6" creationId="{CEEE1EC4-AFEC-4109-AFEF-E292D9EE79E8}"/>
          </ac:spMkLst>
        </pc:spChg>
        <pc:spChg chg="mod">
          <ac:chgData name="Gustavo" userId="eacb5ee5-cbf2-425b-824a-dab805531799" providerId="ADAL" clId="{638A2588-2EB4-4B87-8121-4CA81B9A0613}" dt="2021-10-22T13:54:56.076" v="1866" actId="1076"/>
          <ac:spMkLst>
            <pc:docMk/>
            <pc:sldMk cId="153883358" sldId="273"/>
            <ac:spMk id="8" creationId="{5EF8A533-C5CC-458E-BD6C-BB271063D1DB}"/>
          </ac:spMkLst>
        </pc:spChg>
        <pc:spChg chg="add mod">
          <ac:chgData name="Gustavo" userId="eacb5ee5-cbf2-425b-824a-dab805531799" providerId="ADAL" clId="{638A2588-2EB4-4B87-8121-4CA81B9A0613}" dt="2021-10-22T13:54:59.615" v="1867"/>
          <ac:spMkLst>
            <pc:docMk/>
            <pc:sldMk cId="153883358" sldId="273"/>
            <ac:spMk id="9" creationId="{114B609F-5578-4114-A056-718CE60D48D1}"/>
          </ac:spMkLst>
        </pc:spChg>
        <pc:picChg chg="add mod ord">
          <ac:chgData name="Gustavo" userId="eacb5ee5-cbf2-425b-824a-dab805531799" providerId="ADAL" clId="{638A2588-2EB4-4B87-8121-4CA81B9A0613}" dt="2021-10-22T13:54:42.959" v="1859" actId="167"/>
          <ac:picMkLst>
            <pc:docMk/>
            <pc:sldMk cId="153883358" sldId="273"/>
            <ac:picMk id="4" creationId="{66FD8B6E-4953-48D5-AE9E-DCECD6D3169C}"/>
          </ac:picMkLst>
        </pc:picChg>
      </pc:sldChg>
      <pc:sldChg chg="del">
        <pc:chgData name="Gustavo" userId="eacb5ee5-cbf2-425b-824a-dab805531799" providerId="ADAL" clId="{638A2588-2EB4-4B87-8121-4CA81B9A0613}" dt="2021-10-22T17:16:49.177" v="2084" actId="47"/>
        <pc:sldMkLst>
          <pc:docMk/>
          <pc:sldMk cId="497867398" sldId="274"/>
        </pc:sldMkLst>
      </pc:sldChg>
      <pc:sldChg chg="addSp delSp modSp mod">
        <pc:chgData name="Gustavo" userId="eacb5ee5-cbf2-425b-824a-dab805531799" providerId="ADAL" clId="{638A2588-2EB4-4B87-8121-4CA81B9A0613}" dt="2021-10-22T17:21:31.396" v="2180"/>
        <pc:sldMkLst>
          <pc:docMk/>
          <pc:sldMk cId="88796456" sldId="275"/>
        </pc:sldMkLst>
        <pc:spChg chg="del">
          <ac:chgData name="Gustavo" userId="eacb5ee5-cbf2-425b-824a-dab805531799" providerId="ADAL" clId="{638A2588-2EB4-4B87-8121-4CA81B9A0613}" dt="2021-10-22T17:21:20.944" v="2177" actId="478"/>
          <ac:spMkLst>
            <pc:docMk/>
            <pc:sldMk cId="88796456" sldId="275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7:21:21.599" v="2178" actId="478"/>
          <ac:spMkLst>
            <pc:docMk/>
            <pc:sldMk cId="88796456" sldId="275"/>
            <ac:spMk id="4" creationId="{C402E2A8-CCF0-4755-9F4F-2FD1AA0E10AF}"/>
          </ac:spMkLst>
        </pc:spChg>
        <pc:spChg chg="add mod">
          <ac:chgData name="Gustavo" userId="eacb5ee5-cbf2-425b-824a-dab805531799" providerId="ADAL" clId="{638A2588-2EB4-4B87-8121-4CA81B9A0613}" dt="2021-10-22T17:21:31.396" v="2180"/>
          <ac:spMkLst>
            <pc:docMk/>
            <pc:sldMk cId="88796456" sldId="275"/>
            <ac:spMk id="19" creationId="{16278C0B-6323-4231-B626-22757F342752}"/>
          </ac:spMkLst>
        </pc:spChg>
        <pc:spChg chg="del">
          <ac:chgData name="Gustavo" userId="eacb5ee5-cbf2-425b-824a-dab805531799" providerId="ADAL" clId="{638A2588-2EB4-4B87-8121-4CA81B9A0613}" dt="2021-10-22T17:21:23.297" v="2179" actId="478"/>
          <ac:spMkLst>
            <pc:docMk/>
            <pc:sldMk cId="88796456" sldId="275"/>
            <ac:spMk id="21" creationId="{0B5DCE37-72FF-477F-8288-83189E3A3F69}"/>
          </ac:spMkLst>
        </pc:spChg>
        <pc:spChg chg="add mod">
          <ac:chgData name="Gustavo" userId="eacb5ee5-cbf2-425b-824a-dab805531799" providerId="ADAL" clId="{638A2588-2EB4-4B87-8121-4CA81B9A0613}" dt="2021-10-22T17:21:31.396" v="2180"/>
          <ac:spMkLst>
            <pc:docMk/>
            <pc:sldMk cId="88796456" sldId="275"/>
            <ac:spMk id="24" creationId="{5A0C3BD6-F916-459C-AA43-05B0F6524AC3}"/>
          </ac:spMkLst>
        </pc:spChg>
        <pc:picChg chg="add mod ord">
          <ac:chgData name="Gustavo" userId="eacb5ee5-cbf2-425b-824a-dab805531799" providerId="ADAL" clId="{638A2588-2EB4-4B87-8121-4CA81B9A0613}" dt="2021-10-22T17:21:18.204" v="2176" actId="167"/>
          <ac:picMkLst>
            <pc:docMk/>
            <pc:sldMk cId="88796456" sldId="275"/>
            <ac:picMk id="16" creationId="{57749121-8458-4727-BDA3-C61D973FBC7D}"/>
          </ac:picMkLst>
        </pc:picChg>
        <pc:cxnChg chg="mod">
          <ac:chgData name="Gustavo" userId="eacb5ee5-cbf2-425b-824a-dab805531799" providerId="ADAL" clId="{638A2588-2EB4-4B87-8121-4CA81B9A0613}" dt="2021-10-22T17:21:23.297" v="2179" actId="478"/>
          <ac:cxnSpMkLst>
            <pc:docMk/>
            <pc:sldMk cId="88796456" sldId="275"/>
            <ac:cxnSpMk id="23" creationId="{4B4E5802-26F8-43EC-826B-40E2245D40F7}"/>
          </ac:cxnSpMkLst>
        </pc:cxnChg>
      </pc:sldChg>
      <pc:sldChg chg="addSp delSp modSp mod">
        <pc:chgData name="Gustavo" userId="eacb5ee5-cbf2-425b-824a-dab805531799" providerId="ADAL" clId="{638A2588-2EB4-4B87-8121-4CA81B9A0613}" dt="2021-10-22T17:19:34.604" v="2153"/>
        <pc:sldMkLst>
          <pc:docMk/>
          <pc:sldMk cId="3477557220" sldId="276"/>
        </pc:sldMkLst>
        <pc:spChg chg="add del mod">
          <ac:chgData name="Gustavo" userId="eacb5ee5-cbf2-425b-824a-dab805531799" providerId="ADAL" clId="{638A2588-2EB4-4B87-8121-4CA81B9A0613}" dt="2021-10-22T17:19:09.888" v="2148" actId="478"/>
          <ac:spMkLst>
            <pc:docMk/>
            <pc:sldMk cId="3477557220" sldId="276"/>
            <ac:spMk id="2" creationId="{3E5C47B0-C67B-484D-A0E7-9C833A3DA110}"/>
          </ac:spMkLst>
        </pc:spChg>
        <pc:spChg chg="mod">
          <ac:chgData name="Gustavo" userId="eacb5ee5-cbf2-425b-824a-dab805531799" providerId="ADAL" clId="{638A2588-2EB4-4B87-8121-4CA81B9A0613}" dt="2021-10-22T17:19:26.256" v="2152" actId="12"/>
          <ac:spMkLst>
            <pc:docMk/>
            <pc:sldMk cId="3477557220" sldId="276"/>
            <ac:spMk id="3" creationId="{5FCBF47C-4083-4E33-B312-902C475BB4E3}"/>
          </ac:spMkLst>
        </pc:spChg>
        <pc:spChg chg="add del mod">
          <ac:chgData name="Gustavo" userId="eacb5ee5-cbf2-425b-824a-dab805531799" providerId="ADAL" clId="{638A2588-2EB4-4B87-8121-4CA81B9A0613}" dt="2021-10-22T17:18:53.564" v="2132" actId="478"/>
          <ac:spMkLst>
            <pc:docMk/>
            <pc:sldMk cId="3477557220" sldId="276"/>
            <ac:spMk id="6" creationId="{2E7FA101-859B-4349-A280-03353259EE9F}"/>
          </ac:spMkLst>
        </pc:spChg>
        <pc:spChg chg="add del mod">
          <ac:chgData name="Gustavo" userId="eacb5ee5-cbf2-425b-824a-dab805531799" providerId="ADAL" clId="{638A2588-2EB4-4B87-8121-4CA81B9A0613}" dt="2021-10-22T17:18:51.459" v="2130"/>
          <ac:spMkLst>
            <pc:docMk/>
            <pc:sldMk cId="3477557220" sldId="276"/>
            <ac:spMk id="7" creationId="{6B73A212-22A8-4293-8903-78A7FE7A0C7B}"/>
          </ac:spMkLst>
        </pc:spChg>
        <pc:spChg chg="add mod">
          <ac:chgData name="Gustavo" userId="eacb5ee5-cbf2-425b-824a-dab805531799" providerId="ADAL" clId="{638A2588-2EB4-4B87-8121-4CA81B9A0613}" dt="2021-10-22T17:19:06.641" v="2147" actId="20577"/>
          <ac:spMkLst>
            <pc:docMk/>
            <pc:sldMk cId="3477557220" sldId="276"/>
            <ac:spMk id="8" creationId="{72FFAD58-6753-4EFE-8DDC-741EFBDD2A0C}"/>
          </ac:spMkLst>
        </pc:spChg>
        <pc:spChg chg="add del mod">
          <ac:chgData name="Gustavo" userId="eacb5ee5-cbf2-425b-824a-dab805531799" providerId="ADAL" clId="{638A2588-2EB4-4B87-8121-4CA81B9A0613}" dt="2021-10-22T17:19:16.268" v="2151" actId="478"/>
          <ac:spMkLst>
            <pc:docMk/>
            <pc:sldMk cId="3477557220" sldId="276"/>
            <ac:spMk id="10" creationId="{BB024A75-103B-483D-9CC3-AFFDB7AFDA4A}"/>
          </ac:spMkLst>
        </pc:spChg>
        <pc:spChg chg="add mod">
          <ac:chgData name="Gustavo" userId="eacb5ee5-cbf2-425b-824a-dab805531799" providerId="ADAL" clId="{638A2588-2EB4-4B87-8121-4CA81B9A0613}" dt="2021-10-22T17:19:34.604" v="2153"/>
          <ac:spMkLst>
            <pc:docMk/>
            <pc:sldMk cId="3477557220" sldId="276"/>
            <ac:spMk id="11" creationId="{18EA2B01-40D4-4FE3-A0C5-00F0A12BB73F}"/>
          </ac:spMkLst>
        </pc:spChg>
        <pc:picChg chg="add del mod ord">
          <ac:chgData name="Gustavo" userId="eacb5ee5-cbf2-425b-824a-dab805531799" providerId="ADAL" clId="{638A2588-2EB4-4B87-8121-4CA81B9A0613}" dt="2021-10-22T17:19:12.813" v="2150" actId="478"/>
          <ac:picMkLst>
            <pc:docMk/>
            <pc:sldMk cId="3477557220" sldId="276"/>
            <ac:picMk id="4" creationId="{400A9DFF-EB92-41EB-88D6-BE0EC5B36CC5}"/>
          </ac:picMkLst>
        </pc:picChg>
      </pc:sldChg>
      <pc:sldChg chg="addSp delSp modSp mod">
        <pc:chgData name="Gustavo" userId="eacb5ee5-cbf2-425b-824a-dab805531799" providerId="ADAL" clId="{638A2588-2EB4-4B87-8121-4CA81B9A0613}" dt="2021-10-22T17:22:01.190" v="2199" actId="6549"/>
        <pc:sldMkLst>
          <pc:docMk/>
          <pc:sldMk cId="2831089986" sldId="283"/>
        </pc:sldMkLst>
        <pc:spChg chg="del">
          <ac:chgData name="Gustavo" userId="eacb5ee5-cbf2-425b-824a-dab805531799" providerId="ADAL" clId="{638A2588-2EB4-4B87-8121-4CA81B9A0613}" dt="2021-10-22T17:21:45.436" v="2183" actId="478"/>
          <ac:spMkLst>
            <pc:docMk/>
            <pc:sldMk cId="2831089986" sldId="283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7:21:46.174" v="2184" actId="478"/>
          <ac:spMkLst>
            <pc:docMk/>
            <pc:sldMk cId="2831089986" sldId="283"/>
            <ac:spMk id="6" creationId="{15939ACF-ED10-400C-A418-EB2D92FF311C}"/>
          </ac:spMkLst>
        </pc:spChg>
        <pc:spChg chg="add mod">
          <ac:chgData name="Gustavo" userId="eacb5ee5-cbf2-425b-824a-dab805531799" providerId="ADAL" clId="{638A2588-2EB4-4B87-8121-4CA81B9A0613}" dt="2021-10-22T17:22:01.190" v="2199" actId="6549"/>
          <ac:spMkLst>
            <pc:docMk/>
            <pc:sldMk cId="2831089986" sldId="283"/>
            <ac:spMk id="7" creationId="{C2A8477D-6DA5-414E-A9C3-F592F5EE1BDC}"/>
          </ac:spMkLst>
        </pc:spChg>
        <pc:picChg chg="add mod ord">
          <ac:chgData name="Gustavo" userId="eacb5ee5-cbf2-425b-824a-dab805531799" providerId="ADAL" clId="{638A2588-2EB4-4B87-8121-4CA81B9A0613}" dt="2021-10-22T17:21:43.115" v="2182" actId="167"/>
          <ac:picMkLst>
            <pc:docMk/>
            <pc:sldMk cId="2831089986" sldId="283"/>
            <ac:picMk id="4" creationId="{78E694C3-19F4-493E-BD36-78091FEC619B}"/>
          </ac:picMkLst>
        </pc:picChg>
      </pc:sldChg>
      <pc:sldChg chg="addSp delSp modSp mod">
        <pc:chgData name="Gustavo" userId="eacb5ee5-cbf2-425b-824a-dab805531799" providerId="ADAL" clId="{638A2588-2EB4-4B87-8121-4CA81B9A0613}" dt="2021-10-22T17:20:19.193" v="2164" actId="12"/>
        <pc:sldMkLst>
          <pc:docMk/>
          <pc:sldMk cId="1262867908" sldId="285"/>
        </pc:sldMkLst>
        <pc:spChg chg="add del mod">
          <ac:chgData name="Gustavo" userId="eacb5ee5-cbf2-425b-824a-dab805531799" providerId="ADAL" clId="{638A2588-2EB4-4B87-8121-4CA81B9A0613}" dt="2021-10-22T17:20:04.208" v="2161" actId="478"/>
          <ac:spMkLst>
            <pc:docMk/>
            <pc:sldMk cId="1262867908" sldId="285"/>
            <ac:spMk id="2" creationId="{3E5C47B0-C67B-484D-A0E7-9C833A3DA110}"/>
          </ac:spMkLst>
        </pc:spChg>
        <pc:spChg chg="mod">
          <ac:chgData name="Gustavo" userId="eacb5ee5-cbf2-425b-824a-dab805531799" providerId="ADAL" clId="{638A2588-2EB4-4B87-8121-4CA81B9A0613}" dt="2021-10-22T17:20:19.193" v="2164" actId="12"/>
          <ac:spMkLst>
            <pc:docMk/>
            <pc:sldMk cId="1262867908" sldId="285"/>
            <ac:spMk id="3" creationId="{5FCBF47C-4083-4E33-B312-902C475BB4E3}"/>
          </ac:spMkLst>
        </pc:spChg>
        <pc:spChg chg="add del mod">
          <ac:chgData name="Gustavo" userId="eacb5ee5-cbf2-425b-824a-dab805531799" providerId="ADAL" clId="{638A2588-2EB4-4B87-8121-4CA81B9A0613}" dt="2021-10-22T17:20:01.308" v="2159" actId="478"/>
          <ac:spMkLst>
            <pc:docMk/>
            <pc:sldMk cId="1262867908" sldId="285"/>
            <ac:spMk id="6" creationId="{966CFA36-D3A5-4B08-87F0-066F8CFE88F0}"/>
          </ac:spMkLst>
        </pc:spChg>
        <pc:spChg chg="add del mod">
          <ac:chgData name="Gustavo" userId="eacb5ee5-cbf2-425b-824a-dab805531799" providerId="ADAL" clId="{638A2588-2EB4-4B87-8121-4CA81B9A0613}" dt="2021-10-22T17:20:05.501" v="2162" actId="478"/>
          <ac:spMkLst>
            <pc:docMk/>
            <pc:sldMk cId="1262867908" sldId="285"/>
            <ac:spMk id="8" creationId="{B1675EBC-C372-45A9-A46D-0505DFD15AD0}"/>
          </ac:spMkLst>
        </pc:spChg>
        <pc:spChg chg="add mod">
          <ac:chgData name="Gustavo" userId="eacb5ee5-cbf2-425b-824a-dab805531799" providerId="ADAL" clId="{638A2588-2EB4-4B87-8121-4CA81B9A0613}" dt="2021-10-22T17:20:10.957" v="2163"/>
          <ac:spMkLst>
            <pc:docMk/>
            <pc:sldMk cId="1262867908" sldId="285"/>
            <ac:spMk id="9" creationId="{8F72603E-AC3D-4EC9-9004-2B8D8E2FF2E7}"/>
          </ac:spMkLst>
        </pc:spChg>
        <pc:picChg chg="add mod ord">
          <ac:chgData name="Gustavo" userId="eacb5ee5-cbf2-425b-824a-dab805531799" providerId="ADAL" clId="{638A2588-2EB4-4B87-8121-4CA81B9A0613}" dt="2021-10-22T17:19:52.348" v="2155" actId="167"/>
          <ac:picMkLst>
            <pc:docMk/>
            <pc:sldMk cId="1262867908" sldId="285"/>
            <ac:picMk id="4" creationId="{F0F0CDCE-E396-4871-954C-41C70F6B372C}"/>
          </ac:picMkLst>
        </pc:picChg>
      </pc:sldChg>
      <pc:sldChg chg="addSp delSp modSp mod">
        <pc:chgData name="Gustavo" userId="eacb5ee5-cbf2-425b-824a-dab805531799" providerId="ADAL" clId="{638A2588-2EB4-4B87-8121-4CA81B9A0613}" dt="2021-10-22T17:20:40.148" v="2169"/>
        <pc:sldMkLst>
          <pc:docMk/>
          <pc:sldMk cId="2195243179" sldId="286"/>
        </pc:sldMkLst>
        <pc:spChg chg="del">
          <ac:chgData name="Gustavo" userId="eacb5ee5-cbf2-425b-824a-dab805531799" providerId="ADAL" clId="{638A2588-2EB4-4B87-8121-4CA81B9A0613}" dt="2021-10-22T17:20:33.611" v="2167" actId="478"/>
          <ac:spMkLst>
            <pc:docMk/>
            <pc:sldMk cId="2195243179" sldId="286"/>
            <ac:spMk id="2" creationId="{3E5C47B0-C67B-484D-A0E7-9C833A3DA110}"/>
          </ac:spMkLst>
        </pc:spChg>
        <pc:spChg chg="add del mod">
          <ac:chgData name="Gustavo" userId="eacb5ee5-cbf2-425b-824a-dab805531799" providerId="ADAL" clId="{638A2588-2EB4-4B87-8121-4CA81B9A0613}" dt="2021-10-22T17:20:34.389" v="2168" actId="478"/>
          <ac:spMkLst>
            <pc:docMk/>
            <pc:sldMk cId="2195243179" sldId="286"/>
            <ac:spMk id="6" creationId="{2E20B583-F194-418C-BBF1-317396A2592B}"/>
          </ac:spMkLst>
        </pc:spChg>
        <pc:spChg chg="add mod">
          <ac:chgData name="Gustavo" userId="eacb5ee5-cbf2-425b-824a-dab805531799" providerId="ADAL" clId="{638A2588-2EB4-4B87-8121-4CA81B9A0613}" dt="2021-10-22T17:20:40.148" v="2169"/>
          <ac:spMkLst>
            <pc:docMk/>
            <pc:sldMk cId="2195243179" sldId="286"/>
            <ac:spMk id="7" creationId="{780D2F62-C2D5-474B-9970-F98FC723E570}"/>
          </ac:spMkLst>
        </pc:spChg>
        <pc:picChg chg="add mod ord">
          <ac:chgData name="Gustavo" userId="eacb5ee5-cbf2-425b-824a-dab805531799" providerId="ADAL" clId="{638A2588-2EB4-4B87-8121-4CA81B9A0613}" dt="2021-10-22T17:20:31.103" v="2166" actId="167"/>
          <ac:picMkLst>
            <pc:docMk/>
            <pc:sldMk cId="2195243179" sldId="286"/>
            <ac:picMk id="4" creationId="{1A1E8FF5-B4EB-4C06-9E76-8B5D897D0260}"/>
          </ac:picMkLst>
        </pc:picChg>
      </pc:sldChg>
      <pc:sldChg chg="addSp modSp mod">
        <pc:chgData name="Gustavo" userId="eacb5ee5-cbf2-425b-824a-dab805531799" providerId="ADAL" clId="{638A2588-2EB4-4B87-8121-4CA81B9A0613}" dt="2021-10-22T17:21:11.227" v="2174" actId="9"/>
        <pc:sldMkLst>
          <pc:docMk/>
          <pc:sldMk cId="239458860" sldId="287"/>
        </pc:sldMkLst>
        <pc:spChg chg="mod">
          <ac:chgData name="Gustavo" userId="eacb5ee5-cbf2-425b-824a-dab805531799" providerId="ADAL" clId="{638A2588-2EB4-4B87-8121-4CA81B9A0613}" dt="2021-10-22T17:21:11.227" v="2174" actId="9"/>
          <ac:spMkLst>
            <pc:docMk/>
            <pc:sldMk cId="239458860" sldId="287"/>
            <ac:spMk id="5" creationId="{0AB83E36-534C-4FDB-B263-7CEE63D74842}"/>
          </ac:spMkLst>
        </pc:spChg>
        <pc:picChg chg="add mod ord">
          <ac:chgData name="Gustavo" userId="eacb5ee5-cbf2-425b-824a-dab805531799" providerId="ADAL" clId="{638A2588-2EB4-4B87-8121-4CA81B9A0613}" dt="2021-10-22T17:20:58.007" v="2171" actId="167"/>
          <ac:picMkLst>
            <pc:docMk/>
            <pc:sldMk cId="239458860" sldId="287"/>
            <ac:picMk id="3" creationId="{CEA50CFD-1CD0-43E1-8126-11860694370C}"/>
          </ac:picMkLst>
        </pc:picChg>
      </pc:sldChg>
      <pc:sldChg chg="add">
        <pc:chgData name="Gustavo" userId="eacb5ee5-cbf2-425b-824a-dab805531799" providerId="ADAL" clId="{638A2588-2EB4-4B87-8121-4CA81B9A0613}" dt="2021-10-22T13:08:53.166" v="529"/>
        <pc:sldMkLst>
          <pc:docMk/>
          <pc:sldMk cId="1872099955" sldId="288"/>
        </pc:sldMkLst>
      </pc:sldChg>
      <pc:sldChg chg="addSp delSp modSp add mod">
        <pc:chgData name="Gustavo" userId="eacb5ee5-cbf2-425b-824a-dab805531799" providerId="ADAL" clId="{638A2588-2EB4-4B87-8121-4CA81B9A0613}" dt="2021-11-05T11:09:31.949" v="2277" actId="20577"/>
        <pc:sldMkLst>
          <pc:docMk/>
          <pc:sldMk cId="1071342963" sldId="357"/>
        </pc:sldMkLst>
        <pc:spChg chg="add del mod">
          <ac:chgData name="Gustavo" userId="eacb5ee5-cbf2-425b-824a-dab805531799" providerId="ADAL" clId="{638A2588-2EB4-4B87-8121-4CA81B9A0613}" dt="2021-10-22T13:21:20.144" v="1131" actId="478"/>
          <ac:spMkLst>
            <pc:docMk/>
            <pc:sldMk cId="1071342963" sldId="357"/>
            <ac:spMk id="3" creationId="{22390D9D-3CD5-47ED-A7AF-88CF9A7FAB27}"/>
          </ac:spMkLst>
        </pc:spChg>
        <pc:spChg chg="mod">
          <ac:chgData name="Gustavo" userId="eacb5ee5-cbf2-425b-824a-dab805531799" providerId="ADAL" clId="{638A2588-2EB4-4B87-8121-4CA81B9A0613}" dt="2021-11-05T11:09:31.949" v="2277" actId="20577"/>
          <ac:spMkLst>
            <pc:docMk/>
            <pc:sldMk cId="1071342963" sldId="357"/>
            <ac:spMk id="6" creationId="{00000000-0000-0000-0000-000000000000}"/>
          </ac:spMkLst>
        </pc:spChg>
        <pc:spChg chg="del">
          <ac:chgData name="Gustavo" userId="eacb5ee5-cbf2-425b-824a-dab805531799" providerId="ADAL" clId="{638A2588-2EB4-4B87-8121-4CA81B9A0613}" dt="2021-10-22T13:19:00.974" v="996" actId="478"/>
          <ac:spMkLst>
            <pc:docMk/>
            <pc:sldMk cId="1071342963" sldId="357"/>
            <ac:spMk id="7" creationId="{00000000-0000-0000-0000-000000000000}"/>
          </ac:spMkLst>
        </pc:spChg>
        <pc:spChg chg="add del mod">
          <ac:chgData name="Gustavo" userId="eacb5ee5-cbf2-425b-824a-dab805531799" providerId="ADAL" clId="{638A2588-2EB4-4B87-8121-4CA81B9A0613}" dt="2021-10-22T13:21:17.781" v="1130" actId="478"/>
          <ac:spMkLst>
            <pc:docMk/>
            <pc:sldMk cId="1071342963" sldId="357"/>
            <ac:spMk id="9" creationId="{85C67D10-7B49-441D-99F3-339AF7D18611}"/>
          </ac:spMkLst>
        </pc:spChg>
        <pc:spChg chg="add mod">
          <ac:chgData name="Gustavo" userId="eacb5ee5-cbf2-425b-824a-dab805531799" providerId="ADAL" clId="{638A2588-2EB4-4B87-8121-4CA81B9A0613}" dt="2021-10-22T13:21:28.104" v="1154" actId="20577"/>
          <ac:spMkLst>
            <pc:docMk/>
            <pc:sldMk cId="1071342963" sldId="357"/>
            <ac:spMk id="11" creationId="{F822CBC4-3E06-4BF1-98E3-8433BD14C069}"/>
          </ac:spMkLst>
        </pc:spChg>
        <pc:picChg chg="del">
          <ac:chgData name="Gustavo" userId="eacb5ee5-cbf2-425b-824a-dab805531799" providerId="ADAL" clId="{638A2588-2EB4-4B87-8121-4CA81B9A0613}" dt="2021-10-22T13:19:12.624" v="1018" actId="478"/>
          <ac:picMkLst>
            <pc:docMk/>
            <pc:sldMk cId="1071342963" sldId="357"/>
            <ac:picMk id="16" creationId="{00000000-0000-0000-0000-000000000000}"/>
          </ac:picMkLst>
        </pc:picChg>
        <pc:picChg chg="mod">
          <ac:chgData name="Gustavo" userId="eacb5ee5-cbf2-425b-824a-dab805531799" providerId="ADAL" clId="{638A2588-2EB4-4B87-8121-4CA81B9A0613}" dt="2021-10-22T13:19:15.567" v="1020" actId="14100"/>
          <ac:picMkLst>
            <pc:docMk/>
            <pc:sldMk cId="1071342963" sldId="357"/>
            <ac:picMk id="18" creationId="{00000000-0000-0000-0000-000000000000}"/>
          </ac:picMkLst>
        </pc:picChg>
      </pc:sldChg>
      <pc:sldChg chg="delSp modSp add mod">
        <pc:chgData name="Gustavo" userId="eacb5ee5-cbf2-425b-824a-dab805531799" providerId="ADAL" clId="{638A2588-2EB4-4B87-8121-4CA81B9A0613}" dt="2021-10-22T13:22:30.974" v="1275" actId="1076"/>
        <pc:sldMkLst>
          <pc:docMk/>
          <pc:sldMk cId="226762549" sldId="368"/>
        </pc:sldMkLst>
        <pc:spChg chg="mod">
          <ac:chgData name="Gustavo" userId="eacb5ee5-cbf2-425b-824a-dab805531799" providerId="ADAL" clId="{638A2588-2EB4-4B87-8121-4CA81B9A0613}" dt="2021-10-22T13:22:30.974" v="1275" actId="1076"/>
          <ac:spMkLst>
            <pc:docMk/>
            <pc:sldMk cId="226762549" sldId="368"/>
            <ac:spMk id="11" creationId="{00000000-0000-0000-0000-000000000000}"/>
          </ac:spMkLst>
        </pc:spChg>
        <pc:spChg chg="mod">
          <ac:chgData name="Gustavo" userId="eacb5ee5-cbf2-425b-824a-dab805531799" providerId="ADAL" clId="{638A2588-2EB4-4B87-8121-4CA81B9A0613}" dt="2021-10-22T13:16:00.525" v="909" actId="20577"/>
          <ac:spMkLst>
            <pc:docMk/>
            <pc:sldMk cId="226762549" sldId="368"/>
            <ac:spMk id="16" creationId="{00000000-0000-0000-0000-000000000000}"/>
          </ac:spMkLst>
        </pc:spChg>
        <pc:spChg chg="del">
          <ac:chgData name="Gustavo" userId="eacb5ee5-cbf2-425b-824a-dab805531799" providerId="ADAL" clId="{638A2588-2EB4-4B87-8121-4CA81B9A0613}" dt="2021-10-22T13:20:52.163" v="1118" actId="478"/>
          <ac:spMkLst>
            <pc:docMk/>
            <pc:sldMk cId="226762549" sldId="368"/>
            <ac:spMk id="22" creationId="{00000000-0000-0000-0000-000000000000}"/>
          </ac:spMkLst>
        </pc:spChg>
        <pc:picChg chg="mod">
          <ac:chgData name="Gustavo" userId="eacb5ee5-cbf2-425b-824a-dab805531799" providerId="ADAL" clId="{638A2588-2EB4-4B87-8121-4CA81B9A0613}" dt="2021-10-22T13:16:20.316" v="912" actId="1076"/>
          <ac:picMkLst>
            <pc:docMk/>
            <pc:sldMk cId="226762549" sldId="368"/>
            <ac:picMk id="7" creationId="{00000000-0000-0000-0000-000000000000}"/>
          </ac:picMkLst>
        </pc:picChg>
        <pc:picChg chg="del">
          <ac:chgData name="Gustavo" userId="eacb5ee5-cbf2-425b-824a-dab805531799" providerId="ADAL" clId="{638A2588-2EB4-4B87-8121-4CA81B9A0613}" dt="2021-10-22T13:20:41.637" v="1117" actId="478"/>
          <ac:picMkLst>
            <pc:docMk/>
            <pc:sldMk cId="226762549" sldId="368"/>
            <ac:picMk id="21" creationId="{00000000-0000-0000-0000-000000000000}"/>
          </ac:picMkLst>
        </pc:picChg>
      </pc:sldChg>
      <pc:sldChg chg="add">
        <pc:chgData name="Gustavo" userId="eacb5ee5-cbf2-425b-824a-dab805531799" providerId="ADAL" clId="{638A2588-2EB4-4B87-8121-4CA81B9A0613}" dt="2021-10-22T13:09:22.304" v="530"/>
        <pc:sldMkLst>
          <pc:docMk/>
          <pc:sldMk cId="710228709" sldId="369"/>
        </pc:sldMkLst>
      </pc:sldChg>
      <pc:sldChg chg="addSp delSp modSp add mod">
        <pc:chgData name="Gustavo" userId="eacb5ee5-cbf2-425b-824a-dab805531799" providerId="ADAL" clId="{638A2588-2EB4-4B87-8121-4CA81B9A0613}" dt="2021-10-22T13:22:23.420" v="1273" actId="1076"/>
        <pc:sldMkLst>
          <pc:docMk/>
          <pc:sldMk cId="3441139674" sldId="391"/>
        </pc:sldMkLst>
        <pc:spChg chg="del">
          <ac:chgData name="Gustavo" userId="eacb5ee5-cbf2-425b-824a-dab805531799" providerId="ADAL" clId="{638A2588-2EB4-4B87-8121-4CA81B9A0613}" dt="2021-10-22T13:21:01.057" v="1119" actId="478"/>
          <ac:spMkLst>
            <pc:docMk/>
            <pc:sldMk cId="3441139674" sldId="391"/>
            <ac:spMk id="2" creationId="{00000000-0000-0000-0000-000000000000}"/>
          </ac:spMkLst>
        </pc:spChg>
        <pc:spChg chg="add del mod">
          <ac:chgData name="Gustavo" userId="eacb5ee5-cbf2-425b-824a-dab805531799" providerId="ADAL" clId="{638A2588-2EB4-4B87-8121-4CA81B9A0613}" dt="2021-10-22T13:21:06.249" v="1120" actId="478"/>
          <ac:spMkLst>
            <pc:docMk/>
            <pc:sldMk cId="3441139674" sldId="391"/>
            <ac:spMk id="4" creationId="{54DC21DF-2B66-41BF-900C-4A884D256FFF}"/>
          </ac:spMkLst>
        </pc:spChg>
        <pc:spChg chg="add mod">
          <ac:chgData name="Gustavo" userId="eacb5ee5-cbf2-425b-824a-dab805531799" providerId="ADAL" clId="{638A2588-2EB4-4B87-8121-4CA81B9A0613}" dt="2021-10-22T13:21:10.735" v="1129" actId="20577"/>
          <ac:spMkLst>
            <pc:docMk/>
            <pc:sldMk cId="3441139674" sldId="391"/>
            <ac:spMk id="8" creationId="{D0576C36-BBF3-403E-9207-3E44DD755D61}"/>
          </ac:spMkLst>
        </pc:spChg>
        <pc:spChg chg="mod">
          <ac:chgData name="Gustavo" userId="eacb5ee5-cbf2-425b-824a-dab805531799" providerId="ADAL" clId="{638A2588-2EB4-4B87-8121-4CA81B9A0613}" dt="2021-10-22T13:22:23.420" v="1273" actId="1076"/>
          <ac:spMkLst>
            <pc:docMk/>
            <pc:sldMk cId="3441139674" sldId="391"/>
            <ac:spMk id="12" creationId="{00000000-0000-0000-0000-000000000000}"/>
          </ac:spMkLst>
        </pc:spChg>
        <pc:picChg chg="mod">
          <ac:chgData name="Gustavo" userId="eacb5ee5-cbf2-425b-824a-dab805531799" providerId="ADAL" clId="{638A2588-2EB4-4B87-8121-4CA81B9A0613}" dt="2021-10-22T13:20:24.838" v="1116" actId="1076"/>
          <ac:picMkLst>
            <pc:docMk/>
            <pc:sldMk cId="3441139674" sldId="391"/>
            <ac:picMk id="15" creationId="{00000000-0000-0000-0000-000000000000}"/>
          </ac:picMkLst>
        </pc:picChg>
      </pc:sldChg>
      <pc:sldChg chg="add">
        <pc:chgData name="Gustavo" userId="eacb5ee5-cbf2-425b-824a-dab805531799" providerId="ADAL" clId="{638A2588-2EB4-4B87-8121-4CA81B9A0613}" dt="2021-10-22T13:09:22.304" v="530"/>
        <pc:sldMkLst>
          <pc:docMk/>
          <pc:sldMk cId="598958316" sldId="410"/>
        </pc:sldMkLst>
      </pc:sldChg>
      <pc:sldChg chg="addSp delSp modSp add mod">
        <pc:chgData name="Gustavo" userId="eacb5ee5-cbf2-425b-824a-dab805531799" providerId="ADAL" clId="{638A2588-2EB4-4B87-8121-4CA81B9A0613}" dt="2021-10-22T13:15:39.317" v="896" actId="478"/>
        <pc:sldMkLst>
          <pc:docMk/>
          <pc:sldMk cId="2614324247" sldId="411"/>
        </pc:sldMkLst>
        <pc:spChg chg="del">
          <ac:chgData name="Gustavo" userId="eacb5ee5-cbf2-425b-824a-dab805531799" providerId="ADAL" clId="{638A2588-2EB4-4B87-8121-4CA81B9A0613}" dt="2021-10-22T13:11:36.591" v="564" actId="478"/>
          <ac:spMkLst>
            <pc:docMk/>
            <pc:sldMk cId="2614324247" sldId="411"/>
            <ac:spMk id="2" creationId="{00000000-0000-0000-0000-000000000000}"/>
          </ac:spMkLst>
        </pc:spChg>
        <pc:spChg chg="mod">
          <ac:chgData name="Gustavo" userId="eacb5ee5-cbf2-425b-824a-dab805531799" providerId="ADAL" clId="{638A2588-2EB4-4B87-8121-4CA81B9A0613}" dt="2021-10-22T13:11:23.323" v="561" actId="1076"/>
          <ac:spMkLst>
            <pc:docMk/>
            <pc:sldMk cId="2614324247" sldId="411"/>
            <ac:spMk id="9" creationId="{00000000-0000-0000-0000-000000000000}"/>
          </ac:spMkLst>
        </pc:spChg>
        <pc:spChg chg="add del mod">
          <ac:chgData name="Gustavo" userId="eacb5ee5-cbf2-425b-824a-dab805531799" providerId="ADAL" clId="{638A2588-2EB4-4B87-8121-4CA81B9A0613}" dt="2021-10-22T13:12:12.674" v="578"/>
          <ac:spMkLst>
            <pc:docMk/>
            <pc:sldMk cId="2614324247" sldId="411"/>
            <ac:spMk id="11" creationId="{5D4B4CAE-E1AF-418F-BB70-A45DE044D447}"/>
          </ac:spMkLst>
        </pc:spChg>
        <pc:spChg chg="add mod">
          <ac:chgData name="Gustavo" userId="eacb5ee5-cbf2-425b-824a-dab805531799" providerId="ADAL" clId="{638A2588-2EB4-4B87-8121-4CA81B9A0613}" dt="2021-10-22T13:13:54.782" v="740" actId="20577"/>
          <ac:spMkLst>
            <pc:docMk/>
            <pc:sldMk cId="2614324247" sldId="411"/>
            <ac:spMk id="12" creationId="{60D89013-80FB-4DA6-9C59-DAC7893F60B6}"/>
          </ac:spMkLst>
        </pc:spChg>
        <pc:spChg chg="add del mod">
          <ac:chgData name="Gustavo" userId="eacb5ee5-cbf2-425b-824a-dab805531799" providerId="ADAL" clId="{638A2588-2EB4-4B87-8121-4CA81B9A0613}" dt="2021-10-22T13:15:37.614" v="895" actId="478"/>
          <ac:spMkLst>
            <pc:docMk/>
            <pc:sldMk cId="2614324247" sldId="411"/>
            <ac:spMk id="14" creationId="{8BE731F4-AD8D-4259-AA10-99E15383B2FA}"/>
          </ac:spMkLst>
        </pc:spChg>
        <pc:spChg chg="add mod">
          <ac:chgData name="Gustavo" userId="eacb5ee5-cbf2-425b-824a-dab805531799" providerId="ADAL" clId="{638A2588-2EB4-4B87-8121-4CA81B9A0613}" dt="2021-10-22T13:14:24.613" v="826" actId="27636"/>
          <ac:spMkLst>
            <pc:docMk/>
            <pc:sldMk cId="2614324247" sldId="411"/>
            <ac:spMk id="15" creationId="{D52ACA35-7D03-458D-A847-99DEE692999B}"/>
          </ac:spMkLst>
        </pc:spChg>
        <pc:spChg chg="add del mod">
          <ac:chgData name="Gustavo" userId="eacb5ee5-cbf2-425b-824a-dab805531799" providerId="ADAL" clId="{638A2588-2EB4-4B87-8121-4CA81B9A0613}" dt="2021-10-22T13:15:39.317" v="896" actId="478"/>
          <ac:spMkLst>
            <pc:docMk/>
            <pc:sldMk cId="2614324247" sldId="411"/>
            <ac:spMk id="16" creationId="{A59FE484-4B8A-4115-A7D6-2275CF9C0AAA}"/>
          </ac:spMkLst>
        </pc:spChg>
        <pc:picChg chg="mod ord">
          <ac:chgData name="Gustavo" userId="eacb5ee5-cbf2-425b-824a-dab805531799" providerId="ADAL" clId="{638A2588-2EB4-4B87-8121-4CA81B9A0613}" dt="2021-10-22T13:15:10.370" v="890" actId="167"/>
          <ac:picMkLst>
            <pc:docMk/>
            <pc:sldMk cId="2614324247" sldId="411"/>
            <ac:picMk id="5" creationId="{00000000-0000-0000-0000-000000000000}"/>
          </ac:picMkLst>
        </pc:picChg>
        <pc:picChg chg="add mod">
          <ac:chgData name="Gustavo" userId="eacb5ee5-cbf2-425b-824a-dab805531799" providerId="ADAL" clId="{638A2588-2EB4-4B87-8121-4CA81B9A0613}" dt="2021-10-22T13:12:01.867" v="573" actId="1076"/>
          <ac:picMkLst>
            <pc:docMk/>
            <pc:sldMk cId="2614324247" sldId="411"/>
            <ac:picMk id="8" creationId="{76F809AC-8FF6-4BD9-AEE8-22C4D227BA51}"/>
          </ac:picMkLst>
        </pc:picChg>
        <pc:picChg chg="add mod">
          <ac:chgData name="Gustavo" userId="eacb5ee5-cbf2-425b-824a-dab805531799" providerId="ADAL" clId="{638A2588-2EB4-4B87-8121-4CA81B9A0613}" dt="2021-10-22T13:12:03.335" v="574" actId="1076"/>
          <ac:picMkLst>
            <pc:docMk/>
            <pc:sldMk cId="2614324247" sldId="411"/>
            <ac:picMk id="10" creationId="{3930FC02-AB21-4938-BE73-5777EB3C1526}"/>
          </ac:picMkLst>
        </pc:picChg>
        <pc:picChg chg="mod ord">
          <ac:chgData name="Gustavo" userId="eacb5ee5-cbf2-425b-824a-dab805531799" providerId="ADAL" clId="{638A2588-2EB4-4B87-8121-4CA81B9A0613}" dt="2021-10-22T13:15:05.965" v="889" actId="167"/>
          <ac:picMkLst>
            <pc:docMk/>
            <pc:sldMk cId="2614324247" sldId="411"/>
            <ac:picMk id="13" creationId="{00000000-0000-0000-0000-000000000000}"/>
          </ac:picMkLst>
        </pc:picChg>
      </pc:sldChg>
      <pc:sldChg chg="modSp add mod">
        <pc:chgData name="Gustavo" userId="eacb5ee5-cbf2-425b-824a-dab805531799" providerId="ADAL" clId="{638A2588-2EB4-4B87-8121-4CA81B9A0613}" dt="2021-10-22T13:23:41.920" v="1286" actId="27636"/>
        <pc:sldMkLst>
          <pc:docMk/>
          <pc:sldMk cId="3886541951" sldId="412"/>
        </pc:sldMkLst>
        <pc:spChg chg="mod">
          <ac:chgData name="Gustavo" userId="eacb5ee5-cbf2-425b-824a-dab805531799" providerId="ADAL" clId="{638A2588-2EB4-4B87-8121-4CA81B9A0613}" dt="2021-10-22T13:23:41.920" v="1286" actId="27636"/>
          <ac:spMkLst>
            <pc:docMk/>
            <pc:sldMk cId="3886541951" sldId="412"/>
            <ac:spMk id="16" creationId="{A59FE484-4B8A-4115-A7D6-2275CF9C0AAA}"/>
          </ac:spMkLst>
        </pc:spChg>
      </pc:sldChg>
      <pc:sldChg chg="add del">
        <pc:chgData name="Gustavo" userId="eacb5ee5-cbf2-425b-824a-dab805531799" providerId="ADAL" clId="{638A2588-2EB4-4B87-8121-4CA81B9A0613}" dt="2021-10-22T13:18:38.279" v="994" actId="47"/>
        <pc:sldMkLst>
          <pc:docMk/>
          <pc:sldMk cId="2686932843" sldId="424"/>
        </pc:sldMkLst>
      </pc:sldChg>
      <pc:sldChg chg="add">
        <pc:chgData name="Gustavo" userId="eacb5ee5-cbf2-425b-824a-dab805531799" providerId="ADAL" clId="{638A2588-2EB4-4B87-8121-4CA81B9A0613}" dt="2021-10-22T13:16:44.919" v="913"/>
        <pc:sldMkLst>
          <pc:docMk/>
          <pc:sldMk cId="1086111569" sldId="426"/>
        </pc:sldMkLst>
      </pc:sldChg>
      <pc:sldChg chg="delSp add mod">
        <pc:chgData name="Gustavo" userId="eacb5ee5-cbf2-425b-824a-dab805531799" providerId="ADAL" clId="{638A2588-2EB4-4B87-8121-4CA81B9A0613}" dt="2021-10-22T13:23:49.671" v="1288" actId="478"/>
        <pc:sldMkLst>
          <pc:docMk/>
          <pc:sldMk cId="1548271986" sldId="427"/>
        </pc:sldMkLst>
        <pc:spChg chg="del">
          <ac:chgData name="Gustavo" userId="eacb5ee5-cbf2-425b-824a-dab805531799" providerId="ADAL" clId="{638A2588-2EB4-4B87-8121-4CA81B9A0613}" dt="2021-10-22T13:23:49.671" v="1288" actId="478"/>
          <ac:spMkLst>
            <pc:docMk/>
            <pc:sldMk cId="1548271986" sldId="427"/>
            <ac:spMk id="16" creationId="{A59FE484-4B8A-4115-A7D6-2275CF9C0AAA}"/>
          </ac:spMkLst>
        </pc:spChg>
      </pc:sldChg>
      <pc:sldChg chg="delSp modSp add mod ord">
        <pc:chgData name="Gustavo" userId="eacb5ee5-cbf2-425b-824a-dab805531799" providerId="ADAL" clId="{638A2588-2EB4-4B87-8121-4CA81B9A0613}" dt="2021-10-22T13:26:25.870" v="1333"/>
        <pc:sldMkLst>
          <pc:docMk/>
          <pc:sldMk cId="2852833758" sldId="428"/>
        </pc:sldMkLst>
        <pc:picChg chg="del">
          <ac:chgData name="Gustavo" userId="eacb5ee5-cbf2-425b-824a-dab805531799" providerId="ADAL" clId="{638A2588-2EB4-4B87-8121-4CA81B9A0613}" dt="2021-10-22T13:26:15.300" v="1329" actId="478"/>
          <ac:picMkLst>
            <pc:docMk/>
            <pc:sldMk cId="2852833758" sldId="428"/>
            <ac:picMk id="8" creationId="{5977880E-35F5-466D-B84C-6E6393A1BE39}"/>
          </ac:picMkLst>
        </pc:picChg>
        <pc:picChg chg="mod">
          <ac:chgData name="Gustavo" userId="eacb5ee5-cbf2-425b-824a-dab805531799" providerId="ADAL" clId="{638A2588-2EB4-4B87-8121-4CA81B9A0613}" dt="2021-10-22T13:26:18.721" v="1331" actId="1076"/>
          <ac:picMkLst>
            <pc:docMk/>
            <pc:sldMk cId="2852833758" sldId="428"/>
            <ac:picMk id="11" creationId="{B4F33A54-3154-49D8-91C5-BD8E969E5503}"/>
          </ac:picMkLst>
        </pc:picChg>
        <pc:picChg chg="del">
          <ac:chgData name="Gustavo" userId="eacb5ee5-cbf2-425b-824a-dab805531799" providerId="ADAL" clId="{638A2588-2EB4-4B87-8121-4CA81B9A0613}" dt="2021-10-22T13:26:14.428" v="1328" actId="478"/>
          <ac:picMkLst>
            <pc:docMk/>
            <pc:sldMk cId="2852833758" sldId="428"/>
            <ac:picMk id="21" creationId="{E6E53702-4F20-42C5-A6B4-BD0C57F55843}"/>
          </ac:picMkLst>
        </pc:picChg>
      </pc:sldChg>
      <pc:sldChg chg="modSp add mod">
        <pc:chgData name="Gustavo" userId="eacb5ee5-cbf2-425b-824a-dab805531799" providerId="ADAL" clId="{638A2588-2EB4-4B87-8121-4CA81B9A0613}" dt="2021-11-05T11:13:13.483" v="2413" actId="27636"/>
        <pc:sldMkLst>
          <pc:docMk/>
          <pc:sldMk cId="2440020374" sldId="429"/>
        </pc:sldMkLst>
        <pc:spChg chg="mod">
          <ac:chgData name="Gustavo" userId="eacb5ee5-cbf2-425b-824a-dab805531799" providerId="ADAL" clId="{638A2588-2EB4-4B87-8121-4CA81B9A0613}" dt="2021-10-22T13:29:28.591" v="1388" actId="6549"/>
          <ac:spMkLst>
            <pc:docMk/>
            <pc:sldMk cId="2440020374" sldId="429"/>
            <ac:spMk id="5" creationId="{DB8B64A7-1DCA-4FE8-8440-773D98DA8DCD}"/>
          </ac:spMkLst>
        </pc:spChg>
        <pc:spChg chg="mod">
          <ac:chgData name="Gustavo" userId="eacb5ee5-cbf2-425b-824a-dab805531799" providerId="ADAL" clId="{638A2588-2EB4-4B87-8121-4CA81B9A0613}" dt="2021-11-05T11:13:13.483" v="2413" actId="27636"/>
          <ac:spMkLst>
            <pc:docMk/>
            <pc:sldMk cId="2440020374" sldId="429"/>
            <ac:spMk id="8" creationId="{8887672D-A355-4902-81C7-7FEC32F6B651}"/>
          </ac:spMkLst>
        </pc:spChg>
      </pc:sldChg>
      <pc:sldChg chg="addSp modSp add mod">
        <pc:chgData name="Gustavo" userId="eacb5ee5-cbf2-425b-824a-dab805531799" providerId="ADAL" clId="{638A2588-2EB4-4B87-8121-4CA81B9A0613}" dt="2021-10-22T13:34:49.414" v="1537" actId="2710"/>
        <pc:sldMkLst>
          <pc:docMk/>
          <pc:sldMk cId="1689313397" sldId="430"/>
        </pc:sldMkLst>
        <pc:spChg chg="mod">
          <ac:chgData name="Gustavo" userId="eacb5ee5-cbf2-425b-824a-dab805531799" providerId="ADAL" clId="{638A2588-2EB4-4B87-8121-4CA81B9A0613}" dt="2021-10-22T13:33:59.838" v="1502" actId="20577"/>
          <ac:spMkLst>
            <pc:docMk/>
            <pc:sldMk cId="1689313397" sldId="430"/>
            <ac:spMk id="5" creationId="{DB8B64A7-1DCA-4FE8-8440-773D98DA8DCD}"/>
          </ac:spMkLst>
        </pc:spChg>
        <pc:spChg chg="mod">
          <ac:chgData name="Gustavo" userId="eacb5ee5-cbf2-425b-824a-dab805531799" providerId="ADAL" clId="{638A2588-2EB4-4B87-8121-4CA81B9A0613}" dt="2021-10-22T13:34:49.414" v="1537" actId="2710"/>
          <ac:spMkLst>
            <pc:docMk/>
            <pc:sldMk cId="1689313397" sldId="430"/>
            <ac:spMk id="8" creationId="{8887672D-A355-4902-81C7-7FEC32F6B651}"/>
          </ac:spMkLst>
        </pc:spChg>
        <pc:picChg chg="add mod">
          <ac:chgData name="Gustavo" userId="eacb5ee5-cbf2-425b-824a-dab805531799" providerId="ADAL" clId="{638A2588-2EB4-4B87-8121-4CA81B9A0613}" dt="2021-10-22T13:34:34.520" v="1522" actId="1076"/>
          <ac:picMkLst>
            <pc:docMk/>
            <pc:sldMk cId="1689313397" sldId="430"/>
            <ac:picMk id="6" creationId="{9B5BF6B2-B703-463D-9C4C-ABEE756322E9}"/>
          </ac:picMkLst>
        </pc:picChg>
      </pc:sldChg>
      <pc:sldChg chg="addSp delSp modSp add mod">
        <pc:chgData name="Gustavo" userId="eacb5ee5-cbf2-425b-824a-dab805531799" providerId="ADAL" clId="{638A2588-2EB4-4B87-8121-4CA81B9A0613}" dt="2021-10-22T13:37:28.237" v="1619" actId="207"/>
        <pc:sldMkLst>
          <pc:docMk/>
          <pc:sldMk cId="4210324019" sldId="431"/>
        </pc:sldMkLst>
        <pc:spChg chg="add mod">
          <ac:chgData name="Gustavo" userId="eacb5ee5-cbf2-425b-824a-dab805531799" providerId="ADAL" clId="{638A2588-2EB4-4B87-8121-4CA81B9A0613}" dt="2021-10-22T13:37:28.237" v="1619" actId="207"/>
          <ac:spMkLst>
            <pc:docMk/>
            <pc:sldMk cId="4210324019" sldId="431"/>
            <ac:spMk id="2" creationId="{174EA81A-FD44-48B8-B24F-DEE0D1B26D0E}"/>
          </ac:spMkLst>
        </pc:spChg>
        <pc:spChg chg="add mod">
          <ac:chgData name="Gustavo" userId="eacb5ee5-cbf2-425b-824a-dab805531799" providerId="ADAL" clId="{638A2588-2EB4-4B87-8121-4CA81B9A0613}" dt="2021-10-22T13:37:05.222" v="1608" actId="14100"/>
          <ac:spMkLst>
            <pc:docMk/>
            <pc:sldMk cId="4210324019" sldId="431"/>
            <ac:spMk id="7" creationId="{6B8BBEBF-82DA-4B7A-A9B3-BFED99A7F8E9}"/>
          </ac:spMkLst>
        </pc:spChg>
        <pc:spChg chg="mod">
          <ac:chgData name="Gustavo" userId="eacb5ee5-cbf2-425b-824a-dab805531799" providerId="ADAL" clId="{638A2588-2EB4-4B87-8121-4CA81B9A0613}" dt="2021-10-22T13:36:32.335" v="1584" actId="14100"/>
          <ac:spMkLst>
            <pc:docMk/>
            <pc:sldMk cId="4210324019" sldId="431"/>
            <ac:spMk id="8" creationId="{8887672D-A355-4902-81C7-7FEC32F6B651}"/>
          </ac:spMkLst>
        </pc:spChg>
        <pc:picChg chg="del">
          <ac:chgData name="Gustavo" userId="eacb5ee5-cbf2-425b-824a-dab805531799" providerId="ADAL" clId="{638A2588-2EB4-4B87-8121-4CA81B9A0613}" dt="2021-10-22T13:35:21.812" v="1549" actId="478"/>
          <ac:picMkLst>
            <pc:docMk/>
            <pc:sldMk cId="4210324019" sldId="431"/>
            <ac:picMk id="6" creationId="{9B5BF6B2-B703-463D-9C4C-ABEE756322E9}"/>
          </ac:picMkLst>
        </pc:picChg>
      </pc:sldChg>
      <pc:sldChg chg="addSp delSp modSp add mod">
        <pc:chgData name="Gustavo" userId="eacb5ee5-cbf2-425b-824a-dab805531799" providerId="ADAL" clId="{638A2588-2EB4-4B87-8121-4CA81B9A0613}" dt="2021-10-22T13:53:09.683" v="1782" actId="20577"/>
        <pc:sldMkLst>
          <pc:docMk/>
          <pc:sldMk cId="2770305538" sldId="432"/>
        </pc:sldMkLst>
        <pc:spChg chg="del">
          <ac:chgData name="Gustavo" userId="eacb5ee5-cbf2-425b-824a-dab805531799" providerId="ADAL" clId="{638A2588-2EB4-4B87-8121-4CA81B9A0613}" dt="2021-10-22T13:37:41.780" v="1622" actId="478"/>
          <ac:spMkLst>
            <pc:docMk/>
            <pc:sldMk cId="2770305538" sldId="432"/>
            <ac:spMk id="2" creationId="{174EA81A-FD44-48B8-B24F-DEE0D1B26D0E}"/>
          </ac:spMkLst>
        </pc:spChg>
        <pc:spChg chg="del">
          <ac:chgData name="Gustavo" userId="eacb5ee5-cbf2-425b-824a-dab805531799" providerId="ADAL" clId="{638A2588-2EB4-4B87-8121-4CA81B9A0613}" dt="2021-10-22T13:38:05.865" v="1653" actId="478"/>
          <ac:spMkLst>
            <pc:docMk/>
            <pc:sldMk cId="2770305538" sldId="432"/>
            <ac:spMk id="7" creationId="{6B8BBEBF-82DA-4B7A-A9B3-BFED99A7F8E9}"/>
          </ac:spMkLst>
        </pc:spChg>
        <pc:spChg chg="mod">
          <ac:chgData name="Gustavo" userId="eacb5ee5-cbf2-425b-824a-dab805531799" providerId="ADAL" clId="{638A2588-2EB4-4B87-8121-4CA81B9A0613}" dt="2021-10-22T13:38:53.319" v="1756" actId="20577"/>
          <ac:spMkLst>
            <pc:docMk/>
            <pc:sldMk cId="2770305538" sldId="432"/>
            <ac:spMk id="8" creationId="{8887672D-A355-4902-81C7-7FEC32F6B651}"/>
          </ac:spMkLst>
        </pc:spChg>
        <pc:spChg chg="add mod">
          <ac:chgData name="Gustavo" userId="eacb5ee5-cbf2-425b-824a-dab805531799" providerId="ADAL" clId="{638A2588-2EB4-4B87-8121-4CA81B9A0613}" dt="2021-10-22T13:53:09.683" v="1782" actId="20577"/>
          <ac:spMkLst>
            <pc:docMk/>
            <pc:sldMk cId="2770305538" sldId="432"/>
            <ac:spMk id="9" creationId="{0EABD624-C145-4773-9CBF-09AD89875CB1}"/>
          </ac:spMkLst>
        </pc:spChg>
      </pc:sldChg>
      <pc:sldChg chg="addSp delSp modSp add mod">
        <pc:chgData name="Gustavo" userId="eacb5ee5-cbf2-425b-824a-dab805531799" providerId="ADAL" clId="{638A2588-2EB4-4B87-8121-4CA81B9A0613}" dt="2021-11-05T11:16:18.950" v="2420" actId="1076"/>
        <pc:sldMkLst>
          <pc:docMk/>
          <pc:sldMk cId="34278732" sldId="433"/>
        </pc:sldMkLst>
        <pc:spChg chg="mod">
          <ac:chgData name="Gustavo" userId="eacb5ee5-cbf2-425b-824a-dab805531799" providerId="ADAL" clId="{638A2588-2EB4-4B87-8121-4CA81B9A0613}" dt="2021-10-22T13:55:30.968" v="1914" actId="20577"/>
          <ac:spMkLst>
            <pc:docMk/>
            <pc:sldMk cId="34278732" sldId="433"/>
            <ac:spMk id="5" creationId="{06E6DA50-CCFF-439F-BB2D-2D81A0761C46}"/>
          </ac:spMkLst>
        </pc:spChg>
        <pc:spChg chg="add mod">
          <ac:chgData name="Gustavo" userId="eacb5ee5-cbf2-425b-824a-dab805531799" providerId="ADAL" clId="{638A2588-2EB4-4B87-8121-4CA81B9A0613}" dt="2021-10-22T13:56:55.798" v="2083" actId="27636"/>
          <ac:spMkLst>
            <pc:docMk/>
            <pc:sldMk cId="34278732" sldId="433"/>
            <ac:spMk id="7" creationId="{979A5024-0987-4E5F-B278-98377ACA20E0}"/>
          </ac:spMkLst>
        </pc:spChg>
        <pc:spChg chg="del">
          <ac:chgData name="Gustavo" userId="eacb5ee5-cbf2-425b-824a-dab805531799" providerId="ADAL" clId="{638A2588-2EB4-4B87-8121-4CA81B9A0613}" dt="2021-10-22T13:55:34.500" v="1915" actId="478"/>
          <ac:spMkLst>
            <pc:docMk/>
            <pc:sldMk cId="34278732" sldId="433"/>
            <ac:spMk id="8" creationId="{5EF8A533-C5CC-458E-BD6C-BB271063D1DB}"/>
          </ac:spMkLst>
        </pc:spChg>
        <pc:spChg chg="mod ord">
          <ac:chgData name="Gustavo" userId="eacb5ee5-cbf2-425b-824a-dab805531799" providerId="ADAL" clId="{638A2588-2EB4-4B87-8121-4CA81B9A0613}" dt="2021-10-22T13:55:46.930" v="1919" actId="166"/>
          <ac:spMkLst>
            <pc:docMk/>
            <pc:sldMk cId="34278732" sldId="433"/>
            <ac:spMk id="9" creationId="{114B609F-5578-4114-A056-718CE60D48D1}"/>
          </ac:spMkLst>
        </pc:spChg>
        <pc:graphicFrameChg chg="add mod">
          <ac:chgData name="Gustavo" userId="eacb5ee5-cbf2-425b-824a-dab805531799" providerId="ADAL" clId="{638A2588-2EB4-4B87-8121-4CA81B9A0613}" dt="2021-10-22T13:55:43.077" v="1917" actId="1076"/>
          <ac:graphicFrameMkLst>
            <pc:docMk/>
            <pc:sldMk cId="34278732" sldId="433"/>
            <ac:graphicFrameMk id="6" creationId="{1F956F43-9608-4E28-A0A1-13939DB2351D}"/>
          </ac:graphicFrameMkLst>
        </pc:graphicFrameChg>
        <pc:graphicFrameChg chg="mod modGraphic">
          <ac:chgData name="Gustavo" userId="eacb5ee5-cbf2-425b-824a-dab805531799" providerId="ADAL" clId="{638A2588-2EB4-4B87-8121-4CA81B9A0613}" dt="2021-11-05T11:16:18.950" v="2420" actId="1076"/>
          <ac:graphicFrameMkLst>
            <pc:docMk/>
            <pc:sldMk cId="34278732" sldId="433"/>
            <ac:graphicFrameMk id="8" creationId="{47F680C7-4AA6-4D2D-8E66-0546F6204E17}"/>
          </ac:graphicFrameMkLst>
        </pc:graphicFrameChg>
        <pc:picChg chg="mod">
          <ac:chgData name="Gustavo" userId="eacb5ee5-cbf2-425b-824a-dab805531799" providerId="ADAL" clId="{638A2588-2EB4-4B87-8121-4CA81B9A0613}" dt="2021-10-22T13:56:28.119" v="2027" actId="1076"/>
          <ac:picMkLst>
            <pc:docMk/>
            <pc:sldMk cId="34278732" sldId="433"/>
            <ac:picMk id="4" creationId="{66FD8B6E-4953-48D5-AE9E-DCECD6D3169C}"/>
          </ac:picMkLst>
        </pc:picChg>
      </pc:sldChg>
    </pc:docChg>
  </pc:docChgLst>
  <pc:docChgLst>
    <pc:chgData name="Gustavo Casoni da Rocha" userId="S::gustavocr@fflorestal.sp.gov.br::eacb5ee5-cbf2-425b-824a-dab805531799" providerId="AD" clId="Web-{A0A40802-377E-4E79-B448-ACFDA053DAE5}"/>
    <pc:docChg chg="modSld">
      <pc:chgData name="Gustavo Casoni da Rocha" userId="S::gustavocr@fflorestal.sp.gov.br::eacb5ee5-cbf2-425b-824a-dab805531799" providerId="AD" clId="Web-{A0A40802-377E-4E79-B448-ACFDA053DAE5}" dt="2021-11-16T20:35:05.594" v="5" actId="20577"/>
      <pc:docMkLst>
        <pc:docMk/>
      </pc:docMkLst>
      <pc:sldChg chg="modSp">
        <pc:chgData name="Gustavo Casoni da Rocha" userId="S::gustavocr@fflorestal.sp.gov.br::eacb5ee5-cbf2-425b-824a-dab805531799" providerId="AD" clId="Web-{A0A40802-377E-4E79-B448-ACFDA053DAE5}" dt="2021-11-16T20:35:05.594" v="5" actId="20577"/>
        <pc:sldMkLst>
          <pc:docMk/>
          <pc:sldMk cId="3990562880" sldId="441"/>
        </pc:sldMkLst>
        <pc:spChg chg="mod">
          <ac:chgData name="Gustavo Casoni da Rocha" userId="S::gustavocr@fflorestal.sp.gov.br::eacb5ee5-cbf2-425b-824a-dab805531799" providerId="AD" clId="Web-{A0A40802-377E-4E79-B448-ACFDA053DAE5}" dt="2021-11-16T20:35:05.594" v="5" actId="20577"/>
          <ac:spMkLst>
            <pc:docMk/>
            <pc:sldMk cId="3990562880" sldId="441"/>
            <ac:spMk id="10" creationId="{138F77A6-D140-4537-8749-1A91A65986D6}"/>
          </ac:spMkLst>
        </pc:spChg>
      </pc:sldChg>
    </pc:docChg>
  </pc:docChgLst>
  <pc:docChgLst>
    <pc:chgData name="Gustavo Casoni da Rocha" userId="eacb5ee5-cbf2-425b-824a-dab805531799" providerId="ADAL" clId="{C6DE9976-DBCA-4CFF-A9D8-C029026AEB25}"/>
    <pc:docChg chg="undo custSel modSld">
      <pc:chgData name="Gustavo Casoni da Rocha" userId="eacb5ee5-cbf2-425b-824a-dab805531799" providerId="ADAL" clId="{C6DE9976-DBCA-4CFF-A9D8-C029026AEB25}" dt="2021-11-09T13:11:39.683" v="17" actId="167"/>
      <pc:docMkLst>
        <pc:docMk/>
      </pc:docMkLst>
      <pc:sldChg chg="modSp mod">
        <pc:chgData name="Gustavo Casoni da Rocha" userId="eacb5ee5-cbf2-425b-824a-dab805531799" providerId="ADAL" clId="{C6DE9976-DBCA-4CFF-A9D8-C029026AEB25}" dt="2021-11-09T13:10:52.456" v="3" actId="1036"/>
        <pc:sldMkLst>
          <pc:docMk/>
          <pc:sldMk cId="3081876089" sldId="257"/>
        </pc:sldMkLst>
        <pc:picChg chg="mod">
          <ac:chgData name="Gustavo Casoni da Rocha" userId="eacb5ee5-cbf2-425b-824a-dab805531799" providerId="ADAL" clId="{C6DE9976-DBCA-4CFF-A9D8-C029026AEB25}" dt="2021-11-09T13:10:52.456" v="3" actId="1036"/>
          <ac:picMkLst>
            <pc:docMk/>
            <pc:sldMk cId="3081876089" sldId="257"/>
            <ac:picMk id="4" creationId="{F343FA8F-2E58-4A5B-AAA7-D22DE87AAFBB}"/>
          </ac:picMkLst>
        </pc:picChg>
      </pc:sldChg>
      <pc:sldChg chg="addSp delSp modSp mod">
        <pc:chgData name="Gustavo Casoni da Rocha" userId="eacb5ee5-cbf2-425b-824a-dab805531799" providerId="ADAL" clId="{C6DE9976-DBCA-4CFF-A9D8-C029026AEB25}" dt="2021-11-09T13:11:10.577" v="6" actId="167"/>
        <pc:sldMkLst>
          <pc:docMk/>
          <pc:sldMk cId="1402227349" sldId="268"/>
        </pc:sldMkLst>
        <pc:picChg chg="del">
          <ac:chgData name="Gustavo Casoni da Rocha" userId="eacb5ee5-cbf2-425b-824a-dab805531799" providerId="ADAL" clId="{C6DE9976-DBCA-4CFF-A9D8-C029026AEB25}" dt="2021-11-09T13:11:06.540" v="4" actId="478"/>
          <ac:picMkLst>
            <pc:docMk/>
            <pc:sldMk cId="1402227349" sldId="268"/>
            <ac:picMk id="8" creationId="{5C296382-345C-44E5-AED1-594D3F9B85C5}"/>
          </ac:picMkLst>
        </pc:picChg>
        <pc:picChg chg="add mod ord">
          <ac:chgData name="Gustavo Casoni da Rocha" userId="eacb5ee5-cbf2-425b-824a-dab805531799" providerId="ADAL" clId="{C6DE9976-DBCA-4CFF-A9D8-C029026AEB25}" dt="2021-11-09T13:11:10.577" v="6" actId="167"/>
          <ac:picMkLst>
            <pc:docMk/>
            <pc:sldMk cId="1402227349" sldId="268"/>
            <ac:picMk id="10" creationId="{EA5864B0-B44B-4577-96B2-745E6C1B99E3}"/>
          </ac:picMkLst>
        </pc:picChg>
      </pc:sldChg>
      <pc:sldChg chg="addSp delSp modSp mod">
        <pc:chgData name="Gustavo Casoni da Rocha" userId="eacb5ee5-cbf2-425b-824a-dab805531799" providerId="ADAL" clId="{C6DE9976-DBCA-4CFF-A9D8-C029026AEB25}" dt="2021-11-09T13:11:39.683" v="17" actId="167"/>
        <pc:sldMkLst>
          <pc:docMk/>
          <pc:sldMk cId="1445693838" sldId="271"/>
        </pc:sldMkLst>
        <pc:picChg chg="del">
          <ac:chgData name="Gustavo Casoni da Rocha" userId="eacb5ee5-cbf2-425b-824a-dab805531799" providerId="ADAL" clId="{C6DE9976-DBCA-4CFF-A9D8-C029026AEB25}" dt="2021-11-09T13:11:36.761" v="15" actId="478"/>
          <ac:picMkLst>
            <pc:docMk/>
            <pc:sldMk cId="1445693838" sldId="271"/>
            <ac:picMk id="10" creationId="{08396AB4-0B63-4674-B51F-C111A3FB0576}"/>
          </ac:picMkLst>
        </pc:picChg>
        <pc:picChg chg="add mod ord">
          <ac:chgData name="Gustavo Casoni da Rocha" userId="eacb5ee5-cbf2-425b-824a-dab805531799" providerId="ADAL" clId="{C6DE9976-DBCA-4CFF-A9D8-C029026AEB25}" dt="2021-11-09T13:11:39.683" v="17" actId="167"/>
          <ac:picMkLst>
            <pc:docMk/>
            <pc:sldMk cId="1445693838" sldId="271"/>
            <ac:picMk id="11" creationId="{18848E15-28F2-4F2F-9D77-DD6A6BB1FD28}"/>
          </ac:picMkLst>
        </pc:picChg>
      </pc:sldChg>
      <pc:sldChg chg="addSp delSp modSp mod">
        <pc:chgData name="Gustavo Casoni da Rocha" userId="eacb5ee5-cbf2-425b-824a-dab805531799" providerId="ADAL" clId="{C6DE9976-DBCA-4CFF-A9D8-C029026AEB25}" dt="2021-11-09T13:11:23.242" v="11" actId="167"/>
        <pc:sldMkLst>
          <pc:docMk/>
          <pc:sldMk cId="4210324019" sldId="431"/>
        </pc:sldMkLst>
        <pc:picChg chg="del">
          <ac:chgData name="Gustavo Casoni da Rocha" userId="eacb5ee5-cbf2-425b-824a-dab805531799" providerId="ADAL" clId="{C6DE9976-DBCA-4CFF-A9D8-C029026AEB25}" dt="2021-11-09T13:11:16.888" v="9" actId="478"/>
          <ac:picMkLst>
            <pc:docMk/>
            <pc:sldMk cId="4210324019" sldId="431"/>
            <ac:picMk id="4" creationId="{9C5DABB2-C27C-4C26-82EF-C1BB869B8BBF}"/>
          </ac:picMkLst>
        </pc:picChg>
        <pc:picChg chg="add del mod">
          <ac:chgData name="Gustavo Casoni da Rocha" userId="eacb5ee5-cbf2-425b-824a-dab805531799" providerId="ADAL" clId="{C6DE9976-DBCA-4CFF-A9D8-C029026AEB25}" dt="2021-11-09T13:11:15.466" v="8"/>
          <ac:picMkLst>
            <pc:docMk/>
            <pc:sldMk cId="4210324019" sldId="431"/>
            <ac:picMk id="6" creationId="{6EB77B19-04F5-41A8-87ED-A185D888E502}"/>
          </ac:picMkLst>
        </pc:picChg>
        <pc:picChg chg="add mod ord">
          <ac:chgData name="Gustavo Casoni da Rocha" userId="eacb5ee5-cbf2-425b-824a-dab805531799" providerId="ADAL" clId="{C6DE9976-DBCA-4CFF-A9D8-C029026AEB25}" dt="2021-11-09T13:11:23.242" v="11" actId="167"/>
          <ac:picMkLst>
            <pc:docMk/>
            <pc:sldMk cId="4210324019" sldId="431"/>
            <ac:picMk id="9" creationId="{C29ECEED-029D-4827-B39E-525DF2E4664C}"/>
          </ac:picMkLst>
        </pc:picChg>
      </pc:sldChg>
      <pc:sldChg chg="addSp delSp modSp mod">
        <pc:chgData name="Gustavo Casoni da Rocha" userId="eacb5ee5-cbf2-425b-824a-dab805531799" providerId="ADAL" clId="{C6DE9976-DBCA-4CFF-A9D8-C029026AEB25}" dt="2021-11-09T13:11:32.524" v="14" actId="167"/>
        <pc:sldMkLst>
          <pc:docMk/>
          <pc:sldMk cId="2770305538" sldId="432"/>
        </pc:sldMkLst>
        <pc:picChg chg="del">
          <ac:chgData name="Gustavo Casoni da Rocha" userId="eacb5ee5-cbf2-425b-824a-dab805531799" providerId="ADAL" clId="{C6DE9976-DBCA-4CFF-A9D8-C029026AEB25}" dt="2021-11-09T13:11:29.169" v="12" actId="478"/>
          <ac:picMkLst>
            <pc:docMk/>
            <pc:sldMk cId="2770305538" sldId="432"/>
            <ac:picMk id="4" creationId="{9C5DABB2-C27C-4C26-82EF-C1BB869B8BBF}"/>
          </ac:picMkLst>
        </pc:picChg>
        <pc:picChg chg="add mod ord">
          <ac:chgData name="Gustavo Casoni da Rocha" userId="eacb5ee5-cbf2-425b-824a-dab805531799" providerId="ADAL" clId="{C6DE9976-DBCA-4CFF-A9D8-C029026AEB25}" dt="2021-11-09T13:11:32.524" v="14" actId="167"/>
          <ac:picMkLst>
            <pc:docMk/>
            <pc:sldMk cId="2770305538" sldId="432"/>
            <ac:picMk id="7" creationId="{A6677F81-C546-41B7-A557-ED66F6BBD995}"/>
          </ac:picMkLst>
        </pc:picChg>
      </pc:sldChg>
    </pc:docChg>
  </pc:docChgLst>
  <pc:docChgLst>
    <pc:chgData name="Carolina Kors Tiberio" userId="S::ctiberio@sp.gov.br::c5ef4d1d-d531-4821-a8c7-2386bf67cba6" providerId="AD" clId="Web-{C739F935-9FC9-4DA2-9847-E1E6FE39F5A9}"/>
    <pc:docChg chg="addSld delSld modSld">
      <pc:chgData name="Carolina Kors Tiberio" userId="S::ctiberio@sp.gov.br::c5ef4d1d-d531-4821-a8c7-2386bf67cba6" providerId="AD" clId="Web-{C739F935-9FC9-4DA2-9847-E1E6FE39F5A9}" dt="2021-10-25T14:29:07.108" v="1606" actId="20577"/>
      <pc:docMkLst>
        <pc:docMk/>
      </pc:docMkLst>
      <pc:sldChg chg="modSp">
        <pc:chgData name="Carolina Kors Tiberio" userId="S::ctiberio@sp.gov.br::c5ef4d1d-d531-4821-a8c7-2386bf67cba6" providerId="AD" clId="Web-{C739F935-9FC9-4DA2-9847-E1E6FE39F5A9}" dt="2021-10-25T13:10:06.134" v="806" actId="20577"/>
        <pc:sldMkLst>
          <pc:docMk/>
          <pc:sldMk cId="3081876089" sldId="257"/>
        </pc:sldMkLst>
        <pc:spChg chg="mod">
          <ac:chgData name="Carolina Kors Tiberio" userId="S::ctiberio@sp.gov.br::c5ef4d1d-d531-4821-a8c7-2386bf67cba6" providerId="AD" clId="Web-{C739F935-9FC9-4DA2-9847-E1E6FE39F5A9}" dt="2021-10-25T13:10:06.134" v="806" actId="20577"/>
          <ac:spMkLst>
            <pc:docMk/>
            <pc:sldMk cId="3081876089" sldId="257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3:10:43.948" v="825" actId="20577"/>
        <pc:sldMkLst>
          <pc:docMk/>
          <pc:sldMk cId="1824858604" sldId="259"/>
        </pc:sldMkLst>
        <pc:spChg chg="mod">
          <ac:chgData name="Carolina Kors Tiberio" userId="S::ctiberio@sp.gov.br::c5ef4d1d-d531-4821-a8c7-2386bf67cba6" providerId="AD" clId="Web-{C739F935-9FC9-4DA2-9847-E1E6FE39F5A9}" dt="2021-10-25T13:10:43.948" v="825" actId="20577"/>
          <ac:spMkLst>
            <pc:docMk/>
            <pc:sldMk cId="1824858604" sldId="259"/>
            <ac:spMk id="8" creationId="{8887672D-A355-4902-81C7-7FEC32F6B651}"/>
          </ac:spMkLst>
        </pc:spChg>
      </pc:sldChg>
      <pc:sldChg chg="addSp delSp modSp">
        <pc:chgData name="Carolina Kors Tiberio" userId="S::ctiberio@sp.gov.br::c5ef4d1d-d531-4821-a8c7-2386bf67cba6" providerId="AD" clId="Web-{C739F935-9FC9-4DA2-9847-E1E6FE39F5A9}" dt="2021-10-25T12:41:10.816" v="394" actId="20577"/>
        <pc:sldMkLst>
          <pc:docMk/>
          <pc:sldMk cId="1000851432" sldId="267"/>
        </pc:sldMkLst>
        <pc:spChg chg="mod">
          <ac:chgData name="Carolina Kors Tiberio" userId="S::ctiberio@sp.gov.br::c5ef4d1d-d531-4821-a8c7-2386bf67cba6" providerId="AD" clId="Web-{C739F935-9FC9-4DA2-9847-E1E6FE39F5A9}" dt="2021-10-25T12:41:10.816" v="394" actId="20577"/>
          <ac:spMkLst>
            <pc:docMk/>
            <pc:sldMk cId="1000851432" sldId="267"/>
            <ac:spMk id="3" creationId="{5FCBF47C-4083-4E33-B312-902C475BB4E3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2:38:50.531" v="337" actId="1076"/>
          <ac:spMkLst>
            <pc:docMk/>
            <pc:sldMk cId="1000851432" sldId="267"/>
            <ac:spMk id="5" creationId="{F5D5D700-7F2D-4A04-B079-512C463C8A49}"/>
          </ac:spMkLst>
        </pc:spChg>
        <pc:spChg chg="add mod">
          <ac:chgData name="Carolina Kors Tiberio" userId="S::ctiberio@sp.gov.br::c5ef4d1d-d531-4821-a8c7-2386bf67cba6" providerId="AD" clId="Web-{C739F935-9FC9-4DA2-9847-E1E6FE39F5A9}" dt="2021-10-25T12:39:22.923" v="380" actId="14100"/>
          <ac:spMkLst>
            <pc:docMk/>
            <pc:sldMk cId="1000851432" sldId="267"/>
            <ac:spMk id="7" creationId="{31375F9D-1641-4494-951E-2CC119AB1ABD}"/>
          </ac:spMkLst>
        </pc:spChg>
        <pc:picChg chg="mod">
          <ac:chgData name="Carolina Kors Tiberio" userId="S::ctiberio@sp.gov.br::c5ef4d1d-d531-4821-a8c7-2386bf67cba6" providerId="AD" clId="Web-{C739F935-9FC9-4DA2-9847-E1E6FE39F5A9}" dt="2021-10-25T12:40:30.425" v="387" actId="1076"/>
          <ac:picMkLst>
            <pc:docMk/>
            <pc:sldMk cId="1000851432" sldId="267"/>
            <ac:picMk id="4" creationId="{B77556E2-F485-4D7B-AA6D-1C79AD0E3F86}"/>
          </ac:picMkLst>
        </pc:picChg>
        <pc:picChg chg="mod">
          <ac:chgData name="Carolina Kors Tiberio" userId="S::ctiberio@sp.gov.br::c5ef4d1d-d531-4821-a8c7-2386bf67cba6" providerId="AD" clId="Web-{C739F935-9FC9-4DA2-9847-E1E6FE39F5A9}" dt="2021-10-25T12:39:52.283" v="385" actId="1076"/>
          <ac:picMkLst>
            <pc:docMk/>
            <pc:sldMk cId="1000851432" sldId="267"/>
            <ac:picMk id="6" creationId="{32784B1B-52C4-4E39-A84E-269A6A6311B4}"/>
          </ac:picMkLst>
        </pc:picChg>
        <pc:picChg chg="add del mod">
          <ac:chgData name="Carolina Kors Tiberio" userId="S::ctiberio@sp.gov.br::c5ef4d1d-d531-4821-a8c7-2386bf67cba6" providerId="AD" clId="Web-{C739F935-9FC9-4DA2-9847-E1E6FE39F5A9}" dt="2021-10-25T12:39:46.158" v="384"/>
          <ac:picMkLst>
            <pc:docMk/>
            <pc:sldMk cId="1000851432" sldId="267"/>
            <ac:picMk id="8" creationId="{C9ABFDC6-2A17-4EE6-869F-3983F1548335}"/>
          </ac:picMkLst>
        </pc:picChg>
        <pc:picChg chg="add mod">
          <ac:chgData name="Carolina Kors Tiberio" userId="S::ctiberio@sp.gov.br::c5ef4d1d-d531-4821-a8c7-2386bf67cba6" providerId="AD" clId="Web-{C739F935-9FC9-4DA2-9847-E1E6FE39F5A9}" dt="2021-10-25T12:39:44.470" v="383" actId="1076"/>
          <ac:picMkLst>
            <pc:docMk/>
            <pc:sldMk cId="1000851432" sldId="267"/>
            <ac:picMk id="9" creationId="{5EBF9137-08FF-4F57-8D2C-82B8CF6DC1CB}"/>
          </ac:picMkLst>
        </pc:picChg>
      </pc:sldChg>
      <pc:sldChg chg="addSp delSp modSp">
        <pc:chgData name="Carolina Kors Tiberio" userId="S::ctiberio@sp.gov.br::c5ef4d1d-d531-4821-a8c7-2386bf67cba6" providerId="AD" clId="Web-{C739F935-9FC9-4DA2-9847-E1E6FE39F5A9}" dt="2021-10-25T12:34:31.007" v="249" actId="1076"/>
        <pc:sldMkLst>
          <pc:docMk/>
          <pc:sldMk cId="1334014872" sldId="270"/>
        </pc:sldMkLst>
        <pc:spChg chg="mod">
          <ac:chgData name="Carolina Kors Tiberio" userId="S::ctiberio@sp.gov.br::c5ef4d1d-d531-4821-a8c7-2386bf67cba6" providerId="AD" clId="Web-{C739F935-9FC9-4DA2-9847-E1E6FE39F5A9}" dt="2021-10-25T12:15:29.848" v="94" actId="20577"/>
          <ac:spMkLst>
            <pc:docMk/>
            <pc:sldMk cId="1334014872" sldId="270"/>
            <ac:spMk id="3" creationId="{5FCBF47C-4083-4E33-B312-902C475BB4E3}"/>
          </ac:spMkLst>
        </pc:spChg>
        <pc:picChg chg="add mod">
          <ac:chgData name="Carolina Kors Tiberio" userId="S::ctiberio@sp.gov.br::c5ef4d1d-d531-4821-a8c7-2386bf67cba6" providerId="AD" clId="Web-{C739F935-9FC9-4DA2-9847-E1E6FE39F5A9}" dt="2021-10-25T12:34:17.835" v="244" actId="1076"/>
          <ac:picMkLst>
            <pc:docMk/>
            <pc:sldMk cId="1334014872" sldId="270"/>
            <ac:picMk id="2" creationId="{A1AF6429-97A3-4860-9246-75AD285012AE}"/>
          </ac:picMkLst>
        </pc:picChg>
        <pc:picChg chg="add del mod">
          <ac:chgData name="Carolina Kors Tiberio" userId="S::ctiberio@sp.gov.br::c5ef4d1d-d531-4821-a8c7-2386bf67cba6" providerId="AD" clId="Web-{C739F935-9FC9-4DA2-9847-E1E6FE39F5A9}" dt="2021-10-25T12:34:14.038" v="243"/>
          <ac:picMkLst>
            <pc:docMk/>
            <pc:sldMk cId="1334014872" sldId="270"/>
            <ac:picMk id="7" creationId="{6A69712C-4120-40FC-B9C7-35286445288D}"/>
          </ac:picMkLst>
        </pc:picChg>
        <pc:picChg chg="add mod">
          <ac:chgData name="Carolina Kors Tiberio" userId="S::ctiberio@sp.gov.br::c5ef4d1d-d531-4821-a8c7-2386bf67cba6" providerId="AD" clId="Web-{C739F935-9FC9-4DA2-9847-E1E6FE39F5A9}" dt="2021-10-25T12:34:31.007" v="249" actId="1076"/>
          <ac:picMkLst>
            <pc:docMk/>
            <pc:sldMk cId="1334014872" sldId="270"/>
            <ac:picMk id="8" creationId="{E664402A-D633-46B8-8882-A3A62820FEA7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3:35:54.165" v="1051" actId="20577"/>
        <pc:sldMkLst>
          <pc:docMk/>
          <pc:sldMk cId="153883358" sldId="273"/>
        </pc:sldMkLst>
        <pc:spChg chg="mod">
          <ac:chgData name="Carolina Kors Tiberio" userId="S::ctiberio@sp.gov.br::c5ef4d1d-d531-4821-a8c7-2386bf67cba6" providerId="AD" clId="Web-{C739F935-9FC9-4DA2-9847-E1E6FE39F5A9}" dt="2021-10-25T13:30:41.687" v="1014" actId="1076"/>
          <ac:spMkLst>
            <pc:docMk/>
            <pc:sldMk cId="153883358" sldId="273"/>
            <ac:spMk id="5" creationId="{06E6DA50-CCFF-439F-BB2D-2D81A0761C46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3:35:54.165" v="1051" actId="20577"/>
          <ac:spMkLst>
            <pc:docMk/>
            <pc:sldMk cId="153883358" sldId="273"/>
            <ac:spMk id="8" creationId="{5EF8A533-C5CC-458E-BD6C-BB271063D1DB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3:20:25.137" v="897" actId="1076"/>
          <ac:spMkLst>
            <pc:docMk/>
            <pc:sldMk cId="153883358" sldId="273"/>
            <ac:spMk id="9" creationId="{114B609F-5578-4114-A056-718CE60D48D1}"/>
          </ac:spMkLst>
        </pc:spChg>
        <pc:picChg chg="mod">
          <ac:chgData name="Carolina Kors Tiberio" userId="S::ctiberio@sp.gov.br::c5ef4d1d-d531-4821-a8c7-2386bf67cba6" providerId="AD" clId="Web-{C739F935-9FC9-4DA2-9847-E1E6FE39F5A9}" dt="2021-10-25T13:30:33.514" v="1012" actId="1076"/>
          <ac:picMkLst>
            <pc:docMk/>
            <pc:sldMk cId="153883358" sldId="273"/>
            <ac:picMk id="4" creationId="{66FD8B6E-4953-48D5-AE9E-DCECD6D3169C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2:35:08.024" v="259" actId="20577"/>
        <pc:sldMkLst>
          <pc:docMk/>
          <pc:sldMk cId="3477557220" sldId="276"/>
        </pc:sldMkLst>
        <pc:spChg chg="mod">
          <ac:chgData name="Carolina Kors Tiberio" userId="S::ctiberio@sp.gov.br::c5ef4d1d-d531-4821-a8c7-2386bf67cba6" providerId="AD" clId="Web-{C739F935-9FC9-4DA2-9847-E1E6FE39F5A9}" dt="2021-10-25T12:35:08.024" v="259" actId="20577"/>
          <ac:spMkLst>
            <pc:docMk/>
            <pc:sldMk cId="3477557220" sldId="276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6:28.338" v="1399"/>
        <pc:sldMkLst>
          <pc:docMk/>
          <pc:sldMk cId="295074973" sldId="278"/>
        </pc:sldMkLst>
        <pc:spChg chg="mod">
          <ac:chgData name="Carolina Kors Tiberio" userId="S::ctiberio@sp.gov.br::c5ef4d1d-d531-4821-a8c7-2386bf67cba6" providerId="AD" clId="Web-{C739F935-9FC9-4DA2-9847-E1E6FE39F5A9}" dt="2021-10-25T14:16:28.338" v="1399"/>
          <ac:spMkLst>
            <pc:docMk/>
            <pc:sldMk cId="295074973" sldId="278"/>
            <ac:spMk id="2" creationId="{3E5C47B0-C67B-484D-A0E7-9C833A3DA110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15:56.243" v="1396" actId="20577"/>
          <ac:spMkLst>
            <pc:docMk/>
            <pc:sldMk cId="295074973" sldId="278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6:17.369" v="1398"/>
        <pc:sldMkLst>
          <pc:docMk/>
          <pc:sldMk cId="4010828034" sldId="279"/>
        </pc:sldMkLst>
        <pc:spChg chg="mod">
          <ac:chgData name="Carolina Kors Tiberio" userId="S::ctiberio@sp.gov.br::c5ef4d1d-d531-4821-a8c7-2386bf67cba6" providerId="AD" clId="Web-{C739F935-9FC9-4DA2-9847-E1E6FE39F5A9}" dt="2021-10-25T14:16:17.369" v="1398"/>
          <ac:spMkLst>
            <pc:docMk/>
            <pc:sldMk cId="4010828034" sldId="279"/>
            <ac:spMk id="2" creationId="{3E5C47B0-C67B-484D-A0E7-9C833A3DA110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2:37:35.966" v="313" actId="20577"/>
        <pc:sldMkLst>
          <pc:docMk/>
          <pc:sldMk cId="4185505162" sldId="280"/>
        </pc:sldMkLst>
        <pc:spChg chg="mod">
          <ac:chgData name="Carolina Kors Tiberio" userId="S::ctiberio@sp.gov.br::c5ef4d1d-d531-4821-a8c7-2386bf67cba6" providerId="AD" clId="Web-{C739F935-9FC9-4DA2-9847-E1E6FE39F5A9}" dt="2021-10-25T12:37:35.966" v="313" actId="20577"/>
          <ac:spMkLst>
            <pc:docMk/>
            <pc:sldMk cId="4185505162" sldId="280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6:11.900" v="1397" actId="20577"/>
        <pc:sldMkLst>
          <pc:docMk/>
          <pc:sldMk cId="2831089986" sldId="283"/>
        </pc:sldMkLst>
        <pc:spChg chg="mod">
          <ac:chgData name="Carolina Kors Tiberio" userId="S::ctiberio@sp.gov.br::c5ef4d1d-d531-4821-a8c7-2386bf67cba6" providerId="AD" clId="Web-{C739F935-9FC9-4DA2-9847-E1E6FE39F5A9}" dt="2021-10-25T13:08:19.381" v="758" actId="20577"/>
          <ac:spMkLst>
            <pc:docMk/>
            <pc:sldMk cId="2831089986" sldId="283"/>
            <ac:spMk id="3" creationId="{5FCBF47C-4083-4E33-B312-902C475BB4E3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16:11.900" v="1397" actId="20577"/>
          <ac:spMkLst>
            <pc:docMk/>
            <pc:sldMk cId="2831089986" sldId="283"/>
            <ac:spMk id="7" creationId="{C2A8477D-6DA5-414E-A9C3-F592F5EE1BDC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2:13.003" v="1306" actId="20577"/>
        <pc:sldMkLst>
          <pc:docMk/>
          <pc:sldMk cId="1262867908" sldId="285"/>
        </pc:sldMkLst>
        <pc:spChg chg="mod">
          <ac:chgData name="Carolina Kors Tiberio" userId="S::ctiberio@sp.gov.br::c5ef4d1d-d531-4821-a8c7-2386bf67cba6" providerId="AD" clId="Web-{C739F935-9FC9-4DA2-9847-E1E6FE39F5A9}" dt="2021-10-25T14:12:13.003" v="1306" actId="20577"/>
          <ac:spMkLst>
            <pc:docMk/>
            <pc:sldMk cId="1262867908" sldId="285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5:37.009" v="1392" actId="14100"/>
        <pc:sldMkLst>
          <pc:docMk/>
          <pc:sldMk cId="2195243179" sldId="286"/>
        </pc:sldMkLst>
        <pc:spChg chg="mod">
          <ac:chgData name="Carolina Kors Tiberio" userId="S::ctiberio@sp.gov.br::c5ef4d1d-d531-4821-a8c7-2386bf67cba6" providerId="AD" clId="Web-{C739F935-9FC9-4DA2-9847-E1E6FE39F5A9}" dt="2021-10-25T14:15:37.009" v="1392" actId="14100"/>
          <ac:spMkLst>
            <pc:docMk/>
            <pc:sldMk cId="2195243179" sldId="286"/>
            <ac:spMk id="3" creationId="{5FCBF47C-4083-4E33-B312-902C475BB4E3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4:15:31.805" v="1390" actId="1076"/>
        <pc:sldMkLst>
          <pc:docMk/>
          <pc:sldMk cId="239458860" sldId="287"/>
        </pc:sldMkLst>
        <pc:spChg chg="mod">
          <ac:chgData name="Carolina Kors Tiberio" userId="S::ctiberio@sp.gov.br::c5ef4d1d-d531-4821-a8c7-2386bf67cba6" providerId="AD" clId="Web-{C739F935-9FC9-4DA2-9847-E1E6FE39F5A9}" dt="2021-10-25T14:15:31.805" v="1390" actId="1076"/>
          <ac:spMkLst>
            <pc:docMk/>
            <pc:sldMk cId="239458860" sldId="287"/>
            <ac:spMk id="5" creationId="{0AB83E36-534C-4FDB-B263-7CEE63D74842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2:20:06.794" v="119" actId="20577"/>
        <pc:sldMkLst>
          <pc:docMk/>
          <pc:sldMk cId="1872099955" sldId="288"/>
        </pc:sldMkLst>
        <pc:spChg chg="mod">
          <ac:chgData name="Carolina Kors Tiberio" userId="S::ctiberio@sp.gov.br::c5ef4d1d-d531-4821-a8c7-2386bf67cba6" providerId="AD" clId="Web-{C739F935-9FC9-4DA2-9847-E1E6FE39F5A9}" dt="2021-10-25T12:20:06.794" v="119" actId="20577"/>
          <ac:spMkLst>
            <pc:docMk/>
            <pc:sldMk cId="1872099955" sldId="288"/>
            <ac:spMk id="9" creationId="{00000000-0000-0000-0000-000000000000}"/>
          </ac:spMkLst>
        </pc:spChg>
      </pc:sldChg>
      <pc:sldChg chg="addSp delSp modSp">
        <pc:chgData name="Carolina Kors Tiberio" userId="S::ctiberio@sp.gov.br::c5ef4d1d-d531-4821-a8c7-2386bf67cba6" providerId="AD" clId="Web-{C739F935-9FC9-4DA2-9847-E1E6FE39F5A9}" dt="2021-10-25T14:26:20.697" v="1496"/>
        <pc:sldMkLst>
          <pc:docMk/>
          <pc:sldMk cId="2614324247" sldId="411"/>
        </pc:sldMkLst>
        <pc:spChg chg="mod">
          <ac:chgData name="Carolina Kors Tiberio" userId="S::ctiberio@sp.gov.br::c5ef4d1d-d531-4821-a8c7-2386bf67cba6" providerId="AD" clId="Web-{C739F935-9FC9-4DA2-9847-E1E6FE39F5A9}" dt="2021-10-25T14:25:32.431" v="1483" actId="1076"/>
          <ac:spMkLst>
            <pc:docMk/>
            <pc:sldMk cId="2614324247" sldId="411"/>
            <ac:spMk id="9" creationId="{00000000-0000-0000-0000-000000000000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04.228" v="1493" actId="20577"/>
          <ac:spMkLst>
            <pc:docMk/>
            <pc:sldMk cId="2614324247" sldId="411"/>
            <ac:spMk id="12" creationId="{60D89013-80FB-4DA6-9C59-DAC7893F60B6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20.697" v="1496"/>
          <ac:spMkLst>
            <pc:docMk/>
            <pc:sldMk cId="2614324247" sldId="411"/>
            <ac:spMk id="14" creationId="{8BE731F4-AD8D-4259-AA10-99E15383B2FA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09.307" v="1494"/>
          <ac:spMkLst>
            <pc:docMk/>
            <pc:sldMk cId="2614324247" sldId="411"/>
            <ac:spMk id="15" creationId="{D52ACA35-7D03-458D-A847-99DEE692999B}"/>
          </ac:spMkLst>
        </pc:spChg>
        <pc:spChg chg="add del mod">
          <ac:chgData name="Carolina Kors Tiberio" userId="S::ctiberio@sp.gov.br::c5ef4d1d-d531-4821-a8c7-2386bf67cba6" providerId="AD" clId="Web-{C739F935-9FC9-4DA2-9847-E1E6FE39F5A9}" dt="2021-10-25T12:09:54.541" v="13"/>
          <ac:spMkLst>
            <pc:docMk/>
            <pc:sldMk cId="2614324247" sldId="411"/>
            <ac:spMk id="16" creationId="{4604C94F-5113-4836-AE7D-262630E2DE22}"/>
          </ac:spMkLst>
        </pc:spChg>
        <pc:picChg chg="mod">
          <ac:chgData name="Carolina Kors Tiberio" userId="S::ctiberio@sp.gov.br::c5ef4d1d-d531-4821-a8c7-2386bf67cba6" providerId="AD" clId="Web-{C739F935-9FC9-4DA2-9847-E1E6FE39F5A9}" dt="2021-10-25T14:24:51.164" v="1476" actId="1076"/>
          <ac:picMkLst>
            <pc:docMk/>
            <pc:sldMk cId="2614324247" sldId="411"/>
            <ac:picMk id="13" creationId="{00000000-0000-0000-0000-000000000000}"/>
          </ac:picMkLst>
        </pc:picChg>
        <pc:picChg chg="add del mod">
          <ac:chgData name="Carolina Kors Tiberio" userId="S::ctiberio@sp.gov.br::c5ef4d1d-d531-4821-a8c7-2386bf67cba6" providerId="AD" clId="Web-{C739F935-9FC9-4DA2-9847-E1E6FE39F5A9}" dt="2021-10-25T12:09:56.385" v="14"/>
          <ac:picMkLst>
            <pc:docMk/>
            <pc:sldMk cId="2614324247" sldId="411"/>
            <ac:picMk id="17" creationId="{13EAF126-183B-4E88-ADE3-EDB1575AFC54}"/>
          </ac:picMkLst>
        </pc:picChg>
        <pc:picChg chg="add del mod">
          <ac:chgData name="Carolina Kors Tiberio" userId="S::ctiberio@sp.gov.br::c5ef4d1d-d531-4821-a8c7-2386bf67cba6" providerId="AD" clId="Web-{C739F935-9FC9-4DA2-9847-E1E6FE39F5A9}" dt="2021-10-25T12:10:05.229" v="15"/>
          <ac:picMkLst>
            <pc:docMk/>
            <pc:sldMk cId="2614324247" sldId="411"/>
            <ac:picMk id="18" creationId="{AEC632D9-5A86-467E-AACE-FD8D058D502A}"/>
          </ac:picMkLst>
        </pc:picChg>
        <pc:picChg chg="add mod">
          <ac:chgData name="Carolina Kors Tiberio" userId="S::ctiberio@sp.gov.br::c5ef4d1d-d531-4821-a8c7-2386bf67cba6" providerId="AD" clId="Web-{C739F935-9FC9-4DA2-9847-E1E6FE39F5A9}" dt="2021-10-25T12:10:30.448" v="20" actId="1076"/>
          <ac:picMkLst>
            <pc:docMk/>
            <pc:sldMk cId="2614324247" sldId="411"/>
            <ac:picMk id="19" creationId="{8D79BEC4-C7F4-40F3-A22F-80A37173BA95}"/>
          </ac:picMkLst>
        </pc:picChg>
      </pc:sldChg>
      <pc:sldChg chg="addSp modSp">
        <pc:chgData name="Carolina Kors Tiberio" userId="S::ctiberio@sp.gov.br::c5ef4d1d-d531-4821-a8c7-2386bf67cba6" providerId="AD" clId="Web-{C739F935-9FC9-4DA2-9847-E1E6FE39F5A9}" dt="2021-10-25T14:27:15.527" v="1507" actId="14100"/>
        <pc:sldMkLst>
          <pc:docMk/>
          <pc:sldMk cId="3886541951" sldId="412"/>
        </pc:sldMkLst>
        <pc:spChg chg="mod">
          <ac:chgData name="Carolina Kors Tiberio" userId="S::ctiberio@sp.gov.br::c5ef4d1d-d531-4821-a8c7-2386bf67cba6" providerId="AD" clId="Web-{C739F935-9FC9-4DA2-9847-E1E6FE39F5A9}" dt="2021-10-25T14:17:07.292" v="1403" actId="1076"/>
          <ac:spMkLst>
            <pc:docMk/>
            <pc:sldMk cId="3886541951" sldId="412"/>
            <ac:spMk id="9" creationId="{00000000-0000-0000-0000-000000000000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40.542" v="1502"/>
          <ac:spMkLst>
            <pc:docMk/>
            <pc:sldMk cId="3886541951" sldId="412"/>
            <ac:spMk id="12" creationId="{60D89013-80FB-4DA6-9C59-DAC7893F60B6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44.120" v="1503"/>
          <ac:spMkLst>
            <pc:docMk/>
            <pc:sldMk cId="3886541951" sldId="412"/>
            <ac:spMk id="14" creationId="{8BE731F4-AD8D-4259-AA10-99E15383B2FA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6:36.026" v="1500"/>
          <ac:spMkLst>
            <pc:docMk/>
            <pc:sldMk cId="3886541951" sldId="412"/>
            <ac:spMk id="15" creationId="{D52ACA35-7D03-458D-A847-99DEE692999B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7:15.527" v="1507" actId="14100"/>
          <ac:spMkLst>
            <pc:docMk/>
            <pc:sldMk cId="3886541951" sldId="412"/>
            <ac:spMk id="16" creationId="{A59FE484-4B8A-4115-A7D6-2275CF9C0AAA}"/>
          </ac:spMkLst>
        </pc:spChg>
        <pc:picChg chg="add mod">
          <ac:chgData name="Carolina Kors Tiberio" userId="S::ctiberio@sp.gov.br::c5ef4d1d-d531-4821-a8c7-2386bf67cba6" providerId="AD" clId="Web-{C739F935-9FC9-4DA2-9847-E1E6FE39F5A9}" dt="2021-10-25T12:11:03.309" v="28" actId="688"/>
          <ac:picMkLst>
            <pc:docMk/>
            <pc:sldMk cId="3886541951" sldId="412"/>
            <ac:picMk id="2" creationId="{68353B59-F4A2-4262-80CB-367B0A847CB9}"/>
          </ac:picMkLst>
        </pc:picChg>
        <pc:picChg chg="mod">
          <ac:chgData name="Carolina Kors Tiberio" userId="S::ctiberio@sp.gov.br::c5ef4d1d-d531-4821-a8c7-2386bf67cba6" providerId="AD" clId="Web-{C739F935-9FC9-4DA2-9847-E1E6FE39F5A9}" dt="2021-10-25T14:17:17.605" v="1407" actId="1076"/>
          <ac:picMkLst>
            <pc:docMk/>
            <pc:sldMk cId="3886541951" sldId="412"/>
            <ac:picMk id="13" creationId="{00000000-0000-0000-0000-000000000000}"/>
          </ac:picMkLst>
        </pc:picChg>
        <pc:picChg chg="add mod">
          <ac:chgData name="Carolina Kors Tiberio" userId="S::ctiberio@sp.gov.br::c5ef4d1d-d531-4821-a8c7-2386bf67cba6" providerId="AD" clId="Web-{C739F935-9FC9-4DA2-9847-E1E6FE39F5A9}" dt="2021-10-25T12:11:14.481" v="31" actId="1076"/>
          <ac:picMkLst>
            <pc:docMk/>
            <pc:sldMk cId="3886541951" sldId="412"/>
            <ac:picMk id="18" creationId="{E035258C-CC5E-415D-BFCC-EEF6D3637B5D}"/>
          </ac:picMkLst>
        </pc:picChg>
      </pc:sldChg>
      <pc:sldChg chg="addSp delSp modSp">
        <pc:chgData name="Carolina Kors Tiberio" userId="S::ctiberio@sp.gov.br::c5ef4d1d-d531-4821-a8c7-2386bf67cba6" providerId="AD" clId="Web-{C739F935-9FC9-4DA2-9847-E1E6FE39F5A9}" dt="2021-10-25T14:25:18.508" v="1482"/>
        <pc:sldMkLst>
          <pc:docMk/>
          <pc:sldMk cId="1548271986" sldId="427"/>
        </pc:sldMkLst>
        <pc:spChg chg="del">
          <ac:chgData name="Carolina Kors Tiberio" userId="S::ctiberio@sp.gov.br::c5ef4d1d-d531-4821-a8c7-2386bf67cba6" providerId="AD" clId="Web-{C739F935-9FC9-4DA2-9847-E1E6FE39F5A9}" dt="2021-10-25T14:20:37.470" v="1435"/>
          <ac:spMkLst>
            <pc:docMk/>
            <pc:sldMk cId="1548271986" sldId="427"/>
            <ac:spMk id="3" creationId="{00000000-0000-0000-0000-000000000000}"/>
          </ac:spMkLst>
        </pc:spChg>
        <pc:spChg chg="add del">
          <ac:chgData name="Carolina Kors Tiberio" userId="S::ctiberio@sp.gov.br::c5ef4d1d-d531-4821-a8c7-2386bf67cba6" providerId="AD" clId="Web-{C739F935-9FC9-4DA2-9847-E1E6FE39F5A9}" dt="2021-10-25T14:19:40.531" v="1431"/>
          <ac:spMkLst>
            <pc:docMk/>
            <pc:sldMk cId="1548271986" sldId="427"/>
            <ac:spMk id="4" creationId="{8A2155A8-CC72-46CC-92DA-82C82820ADB4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17:27.058" v="1408" actId="1076"/>
          <ac:spMkLst>
            <pc:docMk/>
            <pc:sldMk cId="1548271986" sldId="427"/>
            <ac:spMk id="9" creationId="{00000000-0000-0000-0000-000000000000}"/>
          </ac:spMkLst>
        </pc:spChg>
        <pc:spChg chg="add del mod">
          <ac:chgData name="Carolina Kors Tiberio" userId="S::ctiberio@sp.gov.br::c5ef4d1d-d531-4821-a8c7-2386bf67cba6" providerId="AD" clId="Web-{C739F935-9FC9-4DA2-9847-E1E6FE39F5A9}" dt="2021-10-25T14:25:18.508" v="1482"/>
          <ac:spMkLst>
            <pc:docMk/>
            <pc:sldMk cId="1548271986" sldId="427"/>
            <ac:spMk id="11" creationId="{B58C0B12-3124-4FEB-BC4C-331F2ACCB5B8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0:58.892" v="1439"/>
          <ac:spMkLst>
            <pc:docMk/>
            <pc:sldMk cId="1548271986" sldId="427"/>
            <ac:spMk id="12" creationId="{60D89013-80FB-4DA6-9C59-DAC7893F60B6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1:09.455" v="1441"/>
          <ac:spMkLst>
            <pc:docMk/>
            <pc:sldMk cId="1548271986" sldId="427"/>
            <ac:spMk id="14" creationId="{8BE731F4-AD8D-4259-AA10-99E15383B2FA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21:04.939" v="1440"/>
          <ac:spMkLst>
            <pc:docMk/>
            <pc:sldMk cId="1548271986" sldId="427"/>
            <ac:spMk id="15" creationId="{D52ACA35-7D03-458D-A847-99DEE692999B}"/>
          </ac:spMkLst>
        </pc:spChg>
        <pc:spChg chg="add del mod">
          <ac:chgData name="Carolina Kors Tiberio" userId="S::ctiberio@sp.gov.br::c5ef4d1d-d531-4821-a8c7-2386bf67cba6" providerId="AD" clId="Web-{C739F935-9FC9-4DA2-9847-E1E6FE39F5A9}" dt="2021-10-25T14:25:12.664" v="1481"/>
          <ac:spMkLst>
            <pc:docMk/>
            <pc:sldMk cId="1548271986" sldId="427"/>
            <ac:spMk id="17" creationId="{5FD78AB0-E267-47F8-A59A-F1CFBEB252BD}"/>
          </ac:spMkLst>
        </pc:spChg>
        <pc:picChg chg="add del mod">
          <ac:chgData name="Carolina Kors Tiberio" userId="S::ctiberio@sp.gov.br::c5ef4d1d-d531-4821-a8c7-2386bf67cba6" providerId="AD" clId="Web-{C739F935-9FC9-4DA2-9847-E1E6FE39F5A9}" dt="2021-10-25T14:21:51.518" v="1448"/>
          <ac:picMkLst>
            <pc:docMk/>
            <pc:sldMk cId="1548271986" sldId="427"/>
            <ac:picMk id="2" creationId="{883390C3-4E70-4303-8DA4-04DED7236EF5}"/>
          </ac:picMkLst>
        </pc:picChg>
        <pc:picChg chg="ord">
          <ac:chgData name="Carolina Kors Tiberio" userId="S::ctiberio@sp.gov.br::c5ef4d1d-d531-4821-a8c7-2386bf67cba6" providerId="AD" clId="Web-{C739F935-9FC9-4DA2-9847-E1E6FE39F5A9}" dt="2021-10-25T14:20:53.236" v="1438"/>
          <ac:picMkLst>
            <pc:docMk/>
            <pc:sldMk cId="1548271986" sldId="427"/>
            <ac:picMk id="5" creationId="{00000000-0000-0000-0000-000000000000}"/>
          </ac:picMkLst>
        </pc:picChg>
        <pc:picChg chg="add ord">
          <ac:chgData name="Carolina Kors Tiberio" userId="S::ctiberio@sp.gov.br::c5ef4d1d-d531-4821-a8c7-2386bf67cba6" providerId="AD" clId="Web-{C739F935-9FC9-4DA2-9847-E1E6FE39F5A9}" dt="2021-10-25T14:20:48.751" v="1437"/>
          <ac:picMkLst>
            <pc:docMk/>
            <pc:sldMk cId="1548271986" sldId="427"/>
            <ac:picMk id="6" creationId="{427B27DF-F8B7-4926-99FF-3B62EBCCB85F}"/>
          </ac:picMkLst>
        </pc:picChg>
        <pc:picChg chg="del mod">
          <ac:chgData name="Carolina Kors Tiberio" userId="S::ctiberio@sp.gov.br::c5ef4d1d-d531-4821-a8c7-2386bf67cba6" providerId="AD" clId="Web-{C739F935-9FC9-4DA2-9847-E1E6FE39F5A9}" dt="2021-10-25T14:21:48.690" v="1447"/>
          <ac:picMkLst>
            <pc:docMk/>
            <pc:sldMk cId="1548271986" sldId="427"/>
            <ac:picMk id="8" creationId="{76F809AC-8FF6-4BD9-AEE8-22C4D227BA51}"/>
          </ac:picMkLst>
        </pc:picChg>
        <pc:picChg chg="mod">
          <ac:chgData name="Carolina Kors Tiberio" userId="S::ctiberio@sp.gov.br::c5ef4d1d-d531-4821-a8c7-2386bf67cba6" providerId="AD" clId="Web-{C739F935-9FC9-4DA2-9847-E1E6FE39F5A9}" dt="2021-10-25T14:20:00.828" v="1432"/>
          <ac:picMkLst>
            <pc:docMk/>
            <pc:sldMk cId="1548271986" sldId="427"/>
            <ac:picMk id="10" creationId="{3930FC02-AB21-4938-BE73-5777EB3C1526}"/>
          </ac:picMkLst>
        </pc:picChg>
        <pc:picChg chg="del">
          <ac:chgData name="Carolina Kors Tiberio" userId="S::ctiberio@sp.gov.br::c5ef4d1d-d531-4821-a8c7-2386bf67cba6" providerId="AD" clId="Web-{C739F935-9FC9-4DA2-9847-E1E6FE39F5A9}" dt="2021-10-25T14:16:48.057" v="1400"/>
          <ac:picMkLst>
            <pc:docMk/>
            <pc:sldMk cId="1548271986" sldId="427"/>
            <ac:picMk id="13" creationId="{00000000-0000-0000-0000-000000000000}"/>
          </ac:picMkLst>
        </pc:picChg>
        <pc:picChg chg="add del mod">
          <ac:chgData name="Carolina Kors Tiberio" userId="S::ctiberio@sp.gov.br::c5ef4d1d-d531-4821-a8c7-2386bf67cba6" providerId="AD" clId="Web-{C739F935-9FC9-4DA2-9847-E1E6FE39F5A9}" dt="2021-10-25T14:24:49.586" v="1472"/>
          <ac:picMkLst>
            <pc:docMk/>
            <pc:sldMk cId="1548271986" sldId="427"/>
            <ac:picMk id="18" creationId="{BA49D6F4-D70A-45CD-94F7-BF5441F940A0}"/>
          </ac:picMkLst>
        </pc:picChg>
        <pc:picChg chg="add">
          <ac:chgData name="Carolina Kors Tiberio" userId="S::ctiberio@sp.gov.br::c5ef4d1d-d531-4821-a8c7-2386bf67cba6" providerId="AD" clId="Web-{C739F935-9FC9-4DA2-9847-E1E6FE39F5A9}" dt="2021-10-25T14:25:08.367" v="1479"/>
          <ac:picMkLst>
            <pc:docMk/>
            <pc:sldMk cId="1548271986" sldId="427"/>
            <ac:picMk id="20" creationId="{C1867F64-A0F8-40EB-A755-A182F57AB87A}"/>
          </ac:picMkLst>
        </pc:picChg>
        <pc:picChg chg="add">
          <ac:chgData name="Carolina Kors Tiberio" userId="S::ctiberio@sp.gov.br::c5ef4d1d-d531-4821-a8c7-2386bf67cba6" providerId="AD" clId="Web-{C739F935-9FC9-4DA2-9847-E1E6FE39F5A9}" dt="2021-10-25T14:25:08.367" v="1480"/>
          <ac:picMkLst>
            <pc:docMk/>
            <pc:sldMk cId="1548271986" sldId="427"/>
            <ac:picMk id="22" creationId="{0BF6D203-257C-46D8-9926-754EFAF8D712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4:27:41.090" v="1513" actId="1076"/>
        <pc:sldMkLst>
          <pc:docMk/>
          <pc:sldMk cId="2852833758" sldId="428"/>
        </pc:sldMkLst>
        <pc:picChg chg="mod">
          <ac:chgData name="Carolina Kors Tiberio" userId="S::ctiberio@sp.gov.br::c5ef4d1d-d531-4821-a8c7-2386bf67cba6" providerId="AD" clId="Web-{C739F935-9FC9-4DA2-9847-E1E6FE39F5A9}" dt="2021-10-25T14:27:39.450" v="1512" actId="1076"/>
          <ac:picMkLst>
            <pc:docMk/>
            <pc:sldMk cId="2852833758" sldId="428"/>
            <ac:picMk id="16" creationId="{33AC6D0C-19C2-474C-A537-26CF7E043170}"/>
          </ac:picMkLst>
        </pc:picChg>
        <pc:picChg chg="mod">
          <ac:chgData name="Carolina Kors Tiberio" userId="S::ctiberio@sp.gov.br::c5ef4d1d-d531-4821-a8c7-2386bf67cba6" providerId="AD" clId="Web-{C739F935-9FC9-4DA2-9847-E1E6FE39F5A9}" dt="2021-10-25T14:27:41.090" v="1513" actId="1076"/>
          <ac:picMkLst>
            <pc:docMk/>
            <pc:sldMk cId="2852833758" sldId="428"/>
            <ac:picMk id="17" creationId="{D411087E-0DA5-405A-B850-466B1609E1BB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4:29:07.108" v="1606" actId="20577"/>
        <pc:sldMkLst>
          <pc:docMk/>
          <pc:sldMk cId="2440020374" sldId="429"/>
        </pc:sldMkLst>
        <pc:spChg chg="mod">
          <ac:chgData name="Carolina Kors Tiberio" userId="S::ctiberio@sp.gov.br::c5ef4d1d-d531-4821-a8c7-2386bf67cba6" providerId="AD" clId="Web-{C739F935-9FC9-4DA2-9847-E1E6FE39F5A9}" dt="2021-10-25T14:29:07.108" v="1606" actId="20577"/>
          <ac:spMkLst>
            <pc:docMk/>
            <pc:sldMk cId="2440020374" sldId="429"/>
            <ac:spMk id="8" creationId="{8887672D-A355-4902-81C7-7FEC32F6B651}"/>
          </ac:spMkLst>
        </pc:spChg>
      </pc:sldChg>
      <pc:sldChg chg="modSp">
        <pc:chgData name="Carolina Kors Tiberio" userId="S::ctiberio@sp.gov.br::c5ef4d1d-d531-4821-a8c7-2386bf67cba6" providerId="AD" clId="Web-{C739F935-9FC9-4DA2-9847-E1E6FE39F5A9}" dt="2021-10-25T13:11:40.199" v="833" actId="20577"/>
        <pc:sldMkLst>
          <pc:docMk/>
          <pc:sldMk cId="1689313397" sldId="430"/>
        </pc:sldMkLst>
        <pc:spChg chg="mod">
          <ac:chgData name="Carolina Kors Tiberio" userId="S::ctiberio@sp.gov.br::c5ef4d1d-d531-4821-a8c7-2386bf67cba6" providerId="AD" clId="Web-{C739F935-9FC9-4DA2-9847-E1E6FE39F5A9}" dt="2021-10-25T13:11:40.199" v="833" actId="20577"/>
          <ac:spMkLst>
            <pc:docMk/>
            <pc:sldMk cId="1689313397" sldId="430"/>
            <ac:spMk id="8" creationId="{8887672D-A355-4902-81C7-7FEC32F6B651}"/>
          </ac:spMkLst>
        </pc:spChg>
        <pc:picChg chg="mod">
          <ac:chgData name="Carolina Kors Tiberio" userId="S::ctiberio@sp.gov.br::c5ef4d1d-d531-4821-a8c7-2386bf67cba6" providerId="AD" clId="Web-{C739F935-9FC9-4DA2-9847-E1E6FE39F5A9}" dt="2021-10-25T13:11:23.027" v="831" actId="1076"/>
          <ac:picMkLst>
            <pc:docMk/>
            <pc:sldMk cId="1689313397" sldId="430"/>
            <ac:picMk id="6" creationId="{9B5BF6B2-B703-463D-9C4C-ABEE756322E9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3:19:11.885" v="865" actId="20577"/>
        <pc:sldMkLst>
          <pc:docMk/>
          <pc:sldMk cId="2770305538" sldId="432"/>
        </pc:sldMkLst>
        <pc:spChg chg="mod">
          <ac:chgData name="Carolina Kors Tiberio" userId="S::ctiberio@sp.gov.br::c5ef4d1d-d531-4821-a8c7-2386bf67cba6" providerId="AD" clId="Web-{C739F935-9FC9-4DA2-9847-E1E6FE39F5A9}" dt="2021-10-25T13:19:11.885" v="865" actId="20577"/>
          <ac:spMkLst>
            <pc:docMk/>
            <pc:sldMk cId="2770305538" sldId="432"/>
            <ac:spMk id="8" creationId="{8887672D-A355-4902-81C7-7FEC32F6B651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3:19:03.400" v="862" actId="1076"/>
          <ac:spMkLst>
            <pc:docMk/>
            <pc:sldMk cId="2770305538" sldId="432"/>
            <ac:spMk id="9" creationId="{0EABD624-C145-4773-9CBF-09AD89875CB1}"/>
          </ac:spMkLst>
        </pc:spChg>
        <pc:picChg chg="mod">
          <ac:chgData name="Carolina Kors Tiberio" userId="S::ctiberio@sp.gov.br::c5ef4d1d-d531-4821-a8c7-2386bf67cba6" providerId="AD" clId="Web-{C739F935-9FC9-4DA2-9847-E1E6FE39F5A9}" dt="2021-10-25T13:18:38.821" v="859" actId="1076"/>
          <ac:picMkLst>
            <pc:docMk/>
            <pc:sldMk cId="2770305538" sldId="432"/>
            <ac:picMk id="4" creationId="{9C5DABB2-C27C-4C26-82EF-C1BB869B8BBF}"/>
          </ac:picMkLst>
        </pc:picChg>
      </pc:sldChg>
      <pc:sldChg chg="modSp">
        <pc:chgData name="Carolina Kors Tiberio" userId="S::ctiberio@sp.gov.br::c5ef4d1d-d531-4821-a8c7-2386bf67cba6" providerId="AD" clId="Web-{C739F935-9FC9-4DA2-9847-E1E6FE39F5A9}" dt="2021-10-25T14:09:51.921" v="1259" actId="20577"/>
        <pc:sldMkLst>
          <pc:docMk/>
          <pc:sldMk cId="34278732" sldId="433"/>
        </pc:sldMkLst>
        <pc:spChg chg="mod">
          <ac:chgData name="Carolina Kors Tiberio" userId="S::ctiberio@sp.gov.br::c5ef4d1d-d531-4821-a8c7-2386bf67cba6" providerId="AD" clId="Web-{C739F935-9FC9-4DA2-9847-E1E6FE39F5A9}" dt="2021-10-25T14:09:51.921" v="1259" actId="20577"/>
          <ac:spMkLst>
            <pc:docMk/>
            <pc:sldMk cId="34278732" sldId="433"/>
            <ac:spMk id="7" creationId="{979A5024-0987-4E5F-B278-98377ACA20E0}"/>
          </ac:spMkLst>
        </pc:spChg>
      </pc:sldChg>
      <pc:sldChg chg="addSp delSp modSp new">
        <pc:chgData name="Carolina Kors Tiberio" userId="S::ctiberio@sp.gov.br::c5ef4d1d-d531-4821-a8c7-2386bf67cba6" providerId="AD" clId="Web-{C739F935-9FC9-4DA2-9847-E1E6FE39F5A9}" dt="2021-10-25T14:02:23.737" v="1252" actId="20577"/>
        <pc:sldMkLst>
          <pc:docMk/>
          <pc:sldMk cId="2618662167" sldId="434"/>
        </pc:sldMkLst>
        <pc:spChg chg="add mod">
          <ac:chgData name="Carolina Kors Tiberio" userId="S::ctiberio@sp.gov.br::c5ef4d1d-d531-4821-a8c7-2386bf67cba6" providerId="AD" clId="Web-{C739F935-9FC9-4DA2-9847-E1E6FE39F5A9}" dt="2021-10-25T13:54:06.365" v="1071" actId="1076"/>
          <ac:spMkLst>
            <pc:docMk/>
            <pc:sldMk cId="2618662167" sldId="434"/>
            <ac:spMk id="2" creationId="{2253462A-9F83-418E-A08A-CDDC225E48F0}"/>
          </ac:spMkLst>
        </pc:spChg>
        <pc:spChg chg="del">
          <ac:chgData name="Carolina Kors Tiberio" userId="S::ctiberio@sp.gov.br::c5ef4d1d-d531-4821-a8c7-2386bf67cba6" providerId="AD" clId="Web-{C739F935-9FC9-4DA2-9847-E1E6FE39F5A9}" dt="2021-10-25T13:36:46.322" v="1057"/>
          <ac:spMkLst>
            <pc:docMk/>
            <pc:sldMk cId="2618662167" sldId="434"/>
            <ac:spMk id="2" creationId="{6DF28DCA-139B-4557-9064-DBAEBBB3EDD1}"/>
          </ac:spMkLst>
        </pc:spChg>
        <pc:spChg chg="mod">
          <ac:chgData name="Carolina Kors Tiberio" userId="S::ctiberio@sp.gov.br::c5ef4d1d-d531-4821-a8c7-2386bf67cba6" providerId="AD" clId="Web-{C739F935-9FC9-4DA2-9847-E1E6FE39F5A9}" dt="2021-10-25T14:02:23.737" v="1252" actId="20577"/>
          <ac:spMkLst>
            <pc:docMk/>
            <pc:sldMk cId="2618662167" sldId="434"/>
            <ac:spMk id="3" creationId="{89994C49-07A8-4A22-AA4C-DA5F52D7C69F}"/>
          </ac:spMkLst>
        </pc:spChg>
        <pc:spChg chg="add del mod">
          <ac:chgData name="Carolina Kors Tiberio" userId="S::ctiberio@sp.gov.br::c5ef4d1d-d531-4821-a8c7-2386bf67cba6" providerId="AD" clId="Web-{C739F935-9FC9-4DA2-9847-E1E6FE39F5A9}" dt="2021-10-25T13:22:52.673" v="933"/>
          <ac:spMkLst>
            <pc:docMk/>
            <pc:sldMk cId="2618662167" sldId="434"/>
            <ac:spMk id="4" creationId="{E0C58513-AF49-4DE9-BA73-C9B0A83D2D09}"/>
          </ac:spMkLst>
        </pc:spChg>
        <pc:spChg chg="add ord">
          <ac:chgData name="Carolina Kors Tiberio" userId="S::ctiberio@sp.gov.br::c5ef4d1d-d531-4821-a8c7-2386bf67cba6" providerId="AD" clId="Web-{C739F935-9FC9-4DA2-9847-E1E6FE39F5A9}" dt="2021-10-25T13:36:16.712" v="1056"/>
          <ac:spMkLst>
            <pc:docMk/>
            <pc:sldMk cId="2618662167" sldId="434"/>
            <ac:spMk id="8" creationId="{EE34127B-B7C4-4049-807B-E9A76FC16FCA}"/>
          </ac:spMkLst>
        </pc:spChg>
        <pc:picChg chg="add ord">
          <ac:chgData name="Carolina Kors Tiberio" userId="S::ctiberio@sp.gov.br::c5ef4d1d-d531-4821-a8c7-2386bf67cba6" providerId="AD" clId="Web-{C739F935-9FC9-4DA2-9847-E1E6FE39F5A9}" dt="2021-10-25T13:36:16.634" v="1054"/>
          <ac:picMkLst>
            <pc:docMk/>
            <pc:sldMk cId="2618662167" sldId="434"/>
            <ac:picMk id="6" creationId="{A64DA532-1940-4473-9F21-81CBA3CC7B6C}"/>
          </ac:picMkLst>
        </pc:picChg>
      </pc:sldChg>
      <pc:sldChg chg="addSp delSp modSp new del">
        <pc:chgData name="Carolina Kors Tiberio" userId="S::ctiberio@sp.gov.br::c5ef4d1d-d531-4821-a8c7-2386bf67cba6" providerId="AD" clId="Web-{C739F935-9FC9-4DA2-9847-E1E6FE39F5A9}" dt="2021-10-25T14:09:54.281" v="1260"/>
        <pc:sldMkLst>
          <pc:docMk/>
          <pc:sldMk cId="557710873" sldId="435"/>
        </pc:sldMkLst>
        <pc:spChg chg="add del mod">
          <ac:chgData name="Carolina Kors Tiberio" userId="S::ctiberio@sp.gov.br::c5ef4d1d-d531-4821-a8c7-2386bf67cba6" providerId="AD" clId="Web-{C739F935-9FC9-4DA2-9847-E1E6FE39F5A9}" dt="2021-10-25T14:09:00.717" v="1258"/>
          <ac:spMkLst>
            <pc:docMk/>
            <pc:sldMk cId="557710873" sldId="435"/>
            <ac:spMk id="4" creationId="{FF2E02E2-15A9-4654-9AC9-D507F4EA9CD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69DD13-481D-406E-A769-7BA2A8C71FCA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CDA0A-7639-4AD2-92AC-915FA276D7C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4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número de áreas geridas pela FF passou de 102 para 151 e soma atualmente 4,7 milhões de hectares. 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249D-5074-4793-9D7B-3B7D9AB2963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38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número de áreas geridas pela FF passou de 102 para 151 e soma atualmente 4,7 milhões de hectares. 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249D-5074-4793-9D7B-3B7D9AB296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811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número de áreas geridas pela FF passou de 102 para 151 e soma atualmente 4,7 milhões de hectares. 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249D-5074-4793-9D7B-3B7D9AB296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5642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número de áreas geridas pela FF passou de 102 para 151 e soma atualmente 4,7 milhões de hectares. A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F249D-5074-4793-9D7B-3B7D9AB296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19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8D98B6-0C16-4DC1-91D5-76420FC617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3C3BE66-2674-48C1-A41E-50E81F048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B73CD8-FDB1-45CD-9B23-3CAD7ADF8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A11713-F0D5-46A1-A7EB-7E56913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1EC111-B6AF-4778-A25F-02F1E69A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0269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401A3-202C-438C-9735-31732B884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D793B6E-DD7C-4767-B355-7B785FA81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6ED5F5-74D6-4F42-B6F8-019A86B5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6E870F-517B-4B4A-867B-9F508984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87985-EC71-4722-B42D-2D063AEB8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8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6AD8B6-462F-4374-93F6-4643163A6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B914C1-1A59-41A6-9CB1-E0659D513F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6DA6CF-69C2-46C9-8CA7-F043C6B9D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9DF411-F117-4153-B07C-773EFCEF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60BCAF-2428-48E1-A434-D9373026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59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4BCD51-7378-4BFA-BA94-34CAFE3CA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848D43-DB70-4436-8A9B-AD6723E98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E3A865-1EDB-42C3-B305-7BE97D8D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93388B-1A10-46D3-98DC-C49CF583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0718CAB-E34F-436B-B1A4-6A3FA603C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93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8229E-609E-4B0D-8597-7FF893721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6DE40C-F4F6-450B-824F-9C7DD7D6C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D203B8-30C5-428C-BEA7-341C38F43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BCDDFC-0696-4854-9919-3764396DE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3C115F-BD49-4F4E-9945-CD1D62DC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704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BA66C-05BF-4B5D-91BA-F1677FD11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83B2-47AF-44BC-99DE-81339D4049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CA1F85-1FB8-45EA-83FF-43E473A4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43075C-FA23-4612-9767-4D07854F6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32FC2A-A5EE-459D-8270-07AB01F4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87376BD-780D-4789-A657-8B5FF61E7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17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E1400-7646-4A8B-8BBD-A62F9888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4BC5A17-2F90-49A2-8125-A2B96662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092D37-362A-490C-8C6D-89594DE71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A619021-624F-4C6F-9181-8870ED8E81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C64F419-9494-4C62-8465-968FC6A27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F1AB864-0FE2-4820-9BC1-33C39D49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9DEE4C-EA3F-4D12-9E33-41B538DC2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5E206FF-8C7A-4377-96F3-335BEA3DB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61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3490CE-C99B-47BD-8149-05572869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73745DB-7320-43C0-ACAF-6FAF7804F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0AEDC4-01FD-4FF6-AFD0-DC21AFC9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370ED46-D614-4400-9F1F-AB529C4D5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84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122EF95-DB6B-4396-BC3B-F94B3F692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B15B32A-59D8-4366-BCC3-E30EBD2C6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E76315E-D494-4CC8-ADCD-AF2B88129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80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7B075-2C86-4878-BE14-C6026CD0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FB64D2-1C82-489C-916D-B60CD2711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4DC752-4FEA-4D07-A607-2E2233344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70C4A05-1E5B-4BAE-A283-2B899F5D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D541FAC-E0FE-42C0-B890-BC0E72EC0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C3DE062-5579-4AAC-98D6-239BE5A3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0476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2DEFF-830A-41F5-BA95-444754C3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7D6ED6F-F1F3-4046-92CB-599600C55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7B051B-8C39-4EC6-90B1-B6DCEAC41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7EFF1C-7495-408D-8F64-A92178CE1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E0ADE97-4F7E-40D2-ACA2-CFDE3EF2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6E952F-64E0-46BA-ADB3-BCD32748B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9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BD12540-2115-40E7-8A4E-FD86370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B13421-273E-4D92-8D04-460A24C72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219A64-DB8F-4C14-8AF1-EF9549A487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BC7A-AE4D-40CD-8701-E522089B634C}" type="datetimeFigureOut">
              <a:rPr lang="pt-BR" smtClean="0"/>
              <a:t>16/11/2021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9CFBE0-950A-4CD1-8086-CC83AEF24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949873-8F62-4FA6-8576-CFF7D8113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65B9F-20CF-407D-ADFB-1B3E28BEA3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98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projucara@fflrorestal.sp.gov.b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raestruturameioambiente.sp.gov.br/fundacaoflorestal/programas-e-campanhas/programa-jucara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1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BA06F415-BF27-4802-BC27-DBF69DEFB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32" y="1160704"/>
            <a:ext cx="2059629" cy="5006043"/>
          </a:xfrm>
          <a:prstGeom prst="rect">
            <a:avLst/>
          </a:prstGeom>
        </p:spPr>
      </p:pic>
      <p:sp>
        <p:nvSpPr>
          <p:cNvPr id="7" name="AutoShape 2" descr="blob:https://web.whatsapp.com/7cbab4b9-d086-4f67-b7ba-adb4b5efd9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5575" y="1560362"/>
            <a:ext cx="10515600" cy="3469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" algn="ctr">
              <a:lnSpc>
                <a:spcPct val="100000"/>
              </a:lnSpc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Programa de Conservação da Palmeira Juçara - Pró-Juçara</a:t>
            </a:r>
            <a:endParaRPr lang="pt-BR" dirty="0">
              <a:latin typeface="Arial Narrow"/>
            </a:endParaRPr>
          </a:p>
          <a:p>
            <a:pPr marL="35560" algn="ctr">
              <a:lnSpc>
                <a:spcPct val="100000"/>
              </a:lnSpc>
              <a:spcBef>
                <a:spcPts val="600"/>
              </a:spcBef>
            </a:pPr>
            <a:r>
              <a:rPr lang="pt-BR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(</a:t>
            </a:r>
            <a:r>
              <a:rPr lang="pt-BR" sz="3600" i="1" dirty="0">
                <a:solidFill>
                  <a:srgbClr val="92D050"/>
                </a:solidFill>
                <a:latin typeface="Arial Narrow" panose="020B0606020202030204" pitchFamily="34" charset="0"/>
              </a:rPr>
              <a:t>Euterpe</a:t>
            </a:r>
            <a:r>
              <a:rPr lang="pt-BR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 </a:t>
            </a:r>
            <a:r>
              <a:rPr lang="pt-BR" sz="3600" i="1" dirty="0" err="1">
                <a:solidFill>
                  <a:srgbClr val="92D050"/>
                </a:solidFill>
                <a:latin typeface="Arial Narrow" panose="020B0606020202030204" pitchFamily="34" charset="0"/>
              </a:rPr>
              <a:t>edulis</a:t>
            </a:r>
            <a:r>
              <a:rPr lang="pt-BR" sz="3600" dirty="0">
                <a:solidFill>
                  <a:srgbClr val="92D050"/>
                </a:solidFill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054861" y="5720734"/>
            <a:ext cx="3456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000" algn="ctr">
              <a:lnSpc>
                <a:spcPct val="100000"/>
              </a:lnSpc>
              <a:spcBef>
                <a:spcPts val="600"/>
              </a:spcBef>
            </a:pPr>
            <a:r>
              <a:rPr lang="pt-BR" sz="3600" dirty="0">
                <a:solidFill>
                  <a:srgbClr val="000000"/>
                </a:solidFill>
                <a:latin typeface="Arial Narrow" panose="020B0606020202030204" pitchFamily="34" charset="0"/>
              </a:rPr>
              <a:t>Fundação Florestal</a:t>
            </a:r>
            <a:endParaRPr lang="pt-BR" sz="3600" dirty="0"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09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48FEAB4-0EAE-4641-A854-E9F96CCE4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813BE854-0C0B-478B-B78F-3166AF32D8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19250"/>
            <a:ext cx="9144000" cy="36385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6000">
              <a:lnSpc>
                <a:spcPct val="200000"/>
              </a:lnSpc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rPr>
              <a:t>Pagamento por Serviços Ambientais</a:t>
            </a:r>
          </a:p>
          <a:p>
            <a:pPr marL="36000">
              <a:lnSpc>
                <a:spcPct val="200000"/>
              </a:lnSpc>
              <a:spcBef>
                <a:spcPts val="600"/>
              </a:spcBef>
            </a:pPr>
            <a:r>
              <a:rPr lang="pt-BR" sz="4800" b="1" dirty="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rPr>
              <a:t>PSA-Juçara</a:t>
            </a:r>
          </a:p>
        </p:txBody>
      </p:sp>
    </p:spTree>
    <p:extLst>
      <p:ext uri="{BB962C8B-B14F-4D97-AF65-F5344CB8AC3E}">
        <p14:creationId xmlns:p14="http://schemas.microsoft.com/office/powerpoint/2010/main" val="192314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343FA8F-2E58-4A5B-AAA7-D22DE87AA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986" y="1977467"/>
            <a:ext cx="10896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Pagamento por Serviços Ambientais </a:t>
            </a:r>
            <a:r>
              <a:rPr lang="pt-BR" dirty="0"/>
              <a:t>é um transação de natureza </a:t>
            </a:r>
            <a:r>
              <a:rPr lang="pt-BR" b="1" dirty="0"/>
              <a:t>voluntária:</a:t>
            </a:r>
            <a:r>
              <a:rPr lang="pt-BR" dirty="0"/>
              <a:t> </a:t>
            </a:r>
            <a:endParaRPr lang="pt-BR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/>
              <a:t>“um </a:t>
            </a:r>
            <a:r>
              <a:rPr lang="pt-BR" b="1" dirty="0"/>
              <a:t>pagador</a:t>
            </a:r>
            <a:r>
              <a:rPr lang="pt-BR" dirty="0"/>
              <a:t> de serviços ambientais transfere a um </a:t>
            </a:r>
            <a:r>
              <a:rPr lang="pt-BR" b="1" dirty="0"/>
              <a:t>provedor</a:t>
            </a:r>
            <a:r>
              <a:rPr lang="pt-BR" dirty="0"/>
              <a:t> desses serviços </a:t>
            </a:r>
            <a:r>
              <a:rPr lang="pt-BR" b="1" dirty="0"/>
              <a:t>recursos financeiros,</a:t>
            </a:r>
            <a:r>
              <a:rPr lang="pt-BR" dirty="0"/>
              <a:t> ou outra forma de remuneração, nas </a:t>
            </a:r>
            <a:r>
              <a:rPr lang="pt-BR" b="1" dirty="0"/>
              <a:t>condições</a:t>
            </a:r>
            <a:r>
              <a:rPr lang="pt-BR" dirty="0"/>
              <a:t> acertadas, respeitadas as disposições legais e regulamentares pertinentes”</a:t>
            </a:r>
            <a:endParaRPr lang="pt-BR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 algn="r">
              <a:lnSpc>
                <a:spcPct val="150000"/>
              </a:lnSpc>
              <a:buNone/>
            </a:pPr>
            <a:r>
              <a:rPr lang="pt-BR" sz="1900" dirty="0"/>
              <a:t>Lei Federal n</a:t>
            </a:r>
            <a:r>
              <a:rPr lang="pt-BR" sz="1900" baseline="30000" dirty="0"/>
              <a:t>o</a:t>
            </a:r>
            <a:r>
              <a:rPr lang="pt-BR" sz="1900" dirty="0"/>
              <a:t> 14.119/2021</a:t>
            </a:r>
            <a:endParaRPr lang="pt-BR" sz="1900" dirty="0">
              <a:cs typeface="Calibri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77FE337-ADDD-4C97-BC68-57FCAE16FABD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O que é?</a:t>
            </a:r>
          </a:p>
        </p:txBody>
      </p:sp>
    </p:spTree>
    <p:extLst>
      <p:ext uri="{BB962C8B-B14F-4D97-AF65-F5344CB8AC3E}">
        <p14:creationId xmlns:p14="http://schemas.microsoft.com/office/powerpoint/2010/main" val="308187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6E70B62-FF35-48E8-B13B-46181920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8" name="Imagem 7" descr="Desenho de uma árvore&#10;&#10;Descrição gerada automaticamente com confiança média">
            <a:extLst>
              <a:ext uri="{FF2B5EF4-FFF2-40B4-BE49-F238E27FC236}">
                <a16:creationId xmlns:a16="http://schemas.microsoft.com/office/drawing/2014/main" id="{5977880E-35F5-466D-B84C-6E6393A1B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41" y="2781299"/>
            <a:ext cx="2178110" cy="3663757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4F33A54-3154-49D8-91C5-BD8E969E55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7778" r="21295" b="20925"/>
          <a:stretch/>
        </p:blipFill>
        <p:spPr>
          <a:xfrm>
            <a:off x="4774740" y="4687324"/>
            <a:ext cx="1308100" cy="1624576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média">
            <a:extLst>
              <a:ext uri="{FF2B5EF4-FFF2-40B4-BE49-F238E27FC236}">
                <a16:creationId xmlns:a16="http://schemas.microsoft.com/office/drawing/2014/main" id="{382F9DE9-E4EE-4AEB-A3A4-0BA45837C0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32" y="3778399"/>
            <a:ext cx="1543831" cy="1917673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A6827768-9F84-488E-8795-C6C564FD3C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852" r="8889" b="15556"/>
          <a:stretch/>
        </p:blipFill>
        <p:spPr>
          <a:xfrm>
            <a:off x="470983" y="3989198"/>
            <a:ext cx="1254119" cy="1259768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1A783DE-09F0-47B7-BCA4-1CE31B69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65190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4400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O que é?</a:t>
            </a:r>
          </a:p>
        </p:txBody>
      </p:sp>
      <p:pic>
        <p:nvPicPr>
          <p:cNvPr id="17" name="Imagem 16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D411087E-0DA5-405A-B850-466B1609E1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764" flipH="1">
            <a:off x="6908997" y="3424355"/>
            <a:ext cx="1457674" cy="1332282"/>
          </a:xfrm>
          <a:prstGeom prst="rect">
            <a:avLst/>
          </a:prstGeom>
        </p:spPr>
      </p:pic>
      <p:pic>
        <p:nvPicPr>
          <p:cNvPr id="13" name="Imagem 12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0051DA47-ADB1-4867-A371-3BE90DCF56E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 flipH="1">
            <a:off x="2763027" y="3714131"/>
            <a:ext cx="1932115" cy="162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33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46E70B62-FF35-48E8-B13B-461819209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3" name="Imagem 12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354FE45-0402-4D08-8940-FA64179AD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 flipH="1">
            <a:off x="2763027" y="3714131"/>
            <a:ext cx="1932115" cy="1620489"/>
          </a:xfrm>
          <a:prstGeom prst="rect">
            <a:avLst/>
          </a:prstGeom>
        </p:spPr>
      </p:pic>
      <p:pic>
        <p:nvPicPr>
          <p:cNvPr id="8" name="Imagem 7" descr="Desenho de uma árvore&#10;&#10;Descrição gerada automaticamente com confiança média">
            <a:extLst>
              <a:ext uri="{FF2B5EF4-FFF2-40B4-BE49-F238E27FC236}">
                <a16:creationId xmlns:a16="http://schemas.microsoft.com/office/drawing/2014/main" id="{5977880E-35F5-466D-B84C-6E6393A1B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141" y="2781299"/>
            <a:ext cx="2178110" cy="3663757"/>
          </a:xfrm>
          <a:prstGeom prst="rect">
            <a:avLst/>
          </a:prstGeom>
        </p:spPr>
      </p:pic>
      <p:pic>
        <p:nvPicPr>
          <p:cNvPr id="11" name="Imagem 10" descr="Forma&#10;&#10;Descrição gerada automaticamente com confiança baixa">
            <a:extLst>
              <a:ext uri="{FF2B5EF4-FFF2-40B4-BE49-F238E27FC236}">
                <a16:creationId xmlns:a16="http://schemas.microsoft.com/office/drawing/2014/main" id="{B4F33A54-3154-49D8-91C5-BD8E969E55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7" t="7778" r="21295" b="20925"/>
          <a:stretch/>
        </p:blipFill>
        <p:spPr>
          <a:xfrm>
            <a:off x="4774740" y="4687324"/>
            <a:ext cx="1308100" cy="1624576"/>
          </a:xfrm>
          <a:prstGeom prst="rect">
            <a:avLst/>
          </a:prstGeom>
        </p:spPr>
      </p:pic>
      <p:pic>
        <p:nvPicPr>
          <p:cNvPr id="19" name="Imagem 18" descr="Forma&#10;&#10;Descrição gerada automaticamente com confiança média">
            <a:extLst>
              <a:ext uri="{FF2B5EF4-FFF2-40B4-BE49-F238E27FC236}">
                <a16:creationId xmlns:a16="http://schemas.microsoft.com/office/drawing/2014/main" id="{382F9DE9-E4EE-4AEB-A3A4-0BA45837C0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32" y="3778399"/>
            <a:ext cx="1543831" cy="1917673"/>
          </a:xfrm>
          <a:prstGeom prst="rect">
            <a:avLst/>
          </a:prstGeom>
        </p:spPr>
      </p:pic>
      <p:pic>
        <p:nvPicPr>
          <p:cNvPr id="21" name="Imagem 20" descr="Logotipo, nome da empresa&#10;&#10;Descrição gerada automaticamente">
            <a:extLst>
              <a:ext uri="{FF2B5EF4-FFF2-40B4-BE49-F238E27FC236}">
                <a16:creationId xmlns:a16="http://schemas.microsoft.com/office/drawing/2014/main" id="{E6E53702-4F20-42C5-A6B4-BD0C57F558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" y="4739194"/>
            <a:ext cx="2870124" cy="1708161"/>
          </a:xfrm>
          <a:prstGeom prst="rect">
            <a:avLst/>
          </a:prstGeom>
        </p:spPr>
      </p:pic>
      <p:pic>
        <p:nvPicPr>
          <p:cNvPr id="6" name="Imagem 5" descr="Forma&#10;&#10;Descrição gerada automaticamente com confiança baixa">
            <a:extLst>
              <a:ext uri="{FF2B5EF4-FFF2-40B4-BE49-F238E27FC236}">
                <a16:creationId xmlns:a16="http://schemas.microsoft.com/office/drawing/2014/main" id="{A6827768-9F84-488E-8795-C6C564FD3C9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1852" r="8889" b="15556"/>
          <a:stretch/>
        </p:blipFill>
        <p:spPr>
          <a:xfrm>
            <a:off x="470983" y="3989198"/>
            <a:ext cx="1254119" cy="1259768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F1A783DE-09F0-47B7-BCA4-1CE31B69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4" y="65190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14400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O que é?</a:t>
            </a:r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5500178-0DF2-43D1-9AFF-BD653BDFCC5F}"/>
              </a:ext>
            </a:extLst>
          </p:cNvPr>
          <p:cNvSpPr/>
          <p:nvPr/>
        </p:nvSpPr>
        <p:spPr>
          <a:xfrm>
            <a:off x="6912251" y="1644333"/>
            <a:ext cx="2536549" cy="724022"/>
          </a:xfrm>
          <a:prstGeom prst="roundRect">
            <a:avLst/>
          </a:prstGeom>
          <a:solidFill>
            <a:srgbClr val="993366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pt-BR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/>
                <a:ea typeface="+mj-ea"/>
                <a:cs typeface="+mj-cs"/>
              </a:rPr>
              <a:t>Fiscalização do cumprimento das metas</a:t>
            </a:r>
          </a:p>
        </p:txBody>
      </p:sp>
      <p:pic>
        <p:nvPicPr>
          <p:cNvPr id="17" name="Imagem 16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D411087E-0DA5-405A-B850-466B1609E1B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4764" flipH="1">
            <a:off x="6908997" y="3424355"/>
            <a:ext cx="1457674" cy="133228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CACD91D-033A-49AA-AEC2-EEC0617215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6376">
            <a:off x="5692583" y="1665357"/>
            <a:ext cx="1495689" cy="14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71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5DABB2-C27C-4C26-82EF-C1BB869B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8B64A7-1DCA-4FE8-8440-773D98DA8DCD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Qual é a proposta?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887672D-A355-4902-81C7-7FEC32F6B651}"/>
              </a:ext>
            </a:extLst>
          </p:cNvPr>
          <p:cNvSpPr txBox="1">
            <a:spLocks/>
          </p:cNvSpPr>
          <p:nvPr/>
        </p:nvSpPr>
        <p:spPr>
          <a:xfrm>
            <a:off x="852986" y="1977467"/>
            <a:ext cx="10896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Pagar por novos plantios de palmeira Juçara por 5 anos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Deve plantar 2 ou 3 hectares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Cada hectare plantado deve ter no mínimo 600 palmeiras Juçara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ea typeface="+mn-lt"/>
                <a:cs typeface="+mn-lt"/>
              </a:rPr>
              <a:t>    Extração do palmito só após 3 anos de frutificação (aprox. 10 anos)</a:t>
            </a:r>
            <a:r>
              <a:rPr lang="pt-BR" dirty="0">
                <a:ea typeface="+mn-lt"/>
                <a:cs typeface="Calibri" panose="020F0502020204030204"/>
              </a:rPr>
              <a:t>, deixando, </a:t>
            </a:r>
            <a:r>
              <a:rPr lang="pt-BR" dirty="0"/>
              <a:t>no mínimo, 200 palmeiras por hectare.</a:t>
            </a:r>
          </a:p>
        </p:txBody>
      </p:sp>
      <p:pic>
        <p:nvPicPr>
          <p:cNvPr id="3" name="Gráfico 2" descr="Aviso">
            <a:extLst>
              <a:ext uri="{FF2B5EF4-FFF2-40B4-BE49-F238E27FC236}">
                <a16:creationId xmlns:a16="http://schemas.microsoft.com/office/drawing/2014/main" id="{C54F9C60-F90C-4912-8572-BAAB254F1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571" y="4335113"/>
            <a:ext cx="545421" cy="54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5DABB2-C27C-4C26-82EF-C1BB869B8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8B64A7-1DCA-4FE8-8440-773D98DA8DCD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Quem pode participar do primeiro edital?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887672D-A355-4902-81C7-7FEC32F6B651}"/>
              </a:ext>
            </a:extLst>
          </p:cNvPr>
          <p:cNvSpPr txBox="1">
            <a:spLocks/>
          </p:cNvSpPr>
          <p:nvPr/>
        </p:nvSpPr>
        <p:spPr>
          <a:xfrm>
            <a:off x="852986" y="1977467"/>
            <a:ext cx="10896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Ser </a:t>
            </a:r>
            <a:r>
              <a:rPr lang="pt-BR" b="1" dirty="0"/>
              <a:t>agricultor</a:t>
            </a:r>
            <a:r>
              <a:rPr lang="pt-BR" dirty="0"/>
              <a:t> e </a:t>
            </a:r>
            <a:r>
              <a:rPr lang="pt-BR" b="1" dirty="0"/>
              <a:t>residir</a:t>
            </a:r>
            <a:r>
              <a:rPr lang="pt-BR" dirty="0"/>
              <a:t> na: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APA Quilombos do Médio Ribeira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RDS Lavras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RDS Barreiro-</a:t>
            </a:r>
            <a:r>
              <a:rPr lang="pt-BR" dirty="0" err="1"/>
              <a:t>Anhemas</a:t>
            </a:r>
            <a:endParaRPr lang="pt-BR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RDS Pinheirinhos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dirty="0"/>
              <a:t>RDS Quilombos de Barra do Turvo</a:t>
            </a:r>
          </a:p>
        </p:txBody>
      </p:sp>
    </p:spTree>
    <p:extLst>
      <p:ext uri="{BB962C8B-B14F-4D97-AF65-F5344CB8AC3E}">
        <p14:creationId xmlns:p14="http://schemas.microsoft.com/office/powerpoint/2010/main" val="244002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BF974AF-A2E9-46AA-B160-A9E9D7C5B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80" y="0"/>
            <a:ext cx="8606039" cy="683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548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EA5864B0-B44B-4577-96B2-745E6C1B9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34395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DC91D4C8-0FDB-4C69-8AA4-5B3A899CB730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vai funcionar?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3CB96069-367B-4C0D-8D3B-FC54C6C20C1E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C9509681-011D-43D2-BA7A-9AB4D19A2B6D}"/>
              </a:ext>
            </a:extLst>
          </p:cNvPr>
          <p:cNvSpPr txBox="1"/>
          <p:nvPr/>
        </p:nvSpPr>
        <p:spPr>
          <a:xfrm rot="19603292">
            <a:off x="178650" y="5210559"/>
            <a:ext cx="769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Janeiro</a:t>
            </a:r>
          </a:p>
        </p:txBody>
      </p:sp>
    </p:spTree>
    <p:extLst>
      <p:ext uri="{BB962C8B-B14F-4D97-AF65-F5344CB8AC3E}">
        <p14:creationId xmlns:p14="http://schemas.microsoft.com/office/powerpoint/2010/main" val="140222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C29ECEED-029D-4827-B39E-525DF2E466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8B64A7-1DCA-4FE8-8440-773D98DA8DCD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se inscrever?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887672D-A355-4902-81C7-7FEC32F6B651}"/>
              </a:ext>
            </a:extLst>
          </p:cNvPr>
          <p:cNvSpPr txBox="1">
            <a:spLocks/>
          </p:cNvSpPr>
          <p:nvPr/>
        </p:nvSpPr>
        <p:spPr>
          <a:xfrm>
            <a:off x="852986" y="1977467"/>
            <a:ext cx="10105028" cy="2575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dirty="0"/>
              <a:t>Etapa 2. Organizar uma lista de documentos pessoais e da terra: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6B8BBEBF-82DA-4B7A-A9B3-BFED99A7F8E9}"/>
              </a:ext>
            </a:extLst>
          </p:cNvPr>
          <p:cNvSpPr txBox="1">
            <a:spLocks/>
          </p:cNvSpPr>
          <p:nvPr/>
        </p:nvSpPr>
        <p:spPr>
          <a:xfrm>
            <a:off x="852986" y="2817694"/>
            <a:ext cx="10843714" cy="3621206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CPF e RG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Certidão Negativa de Débitos Trabalhistas e no CADIN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Comprovação de propriedade ou posse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Todos os documentos deverão estar no nome da mesma pessoa, que será o beneficiário formal do PSA.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ü"/>
            </a:pPr>
            <a:r>
              <a:rPr lang="pt-BR" sz="1600" dirty="0"/>
              <a:t>Caso seja aprovado, deverá abrir um conta no Banco do Brasil (no mesmo nome)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pt-BR" sz="2000" b="1" dirty="0"/>
              <a:t>Lista detalhada no Edital</a:t>
            </a:r>
          </a:p>
        </p:txBody>
      </p:sp>
    </p:spTree>
    <p:extLst>
      <p:ext uri="{BB962C8B-B14F-4D97-AF65-F5344CB8AC3E}">
        <p14:creationId xmlns:p14="http://schemas.microsoft.com/office/powerpoint/2010/main" val="4210324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A6677F81-C546-41B7-A557-ED66F6BBD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B8B64A7-1DCA-4FE8-8440-773D98DA8DCD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se inscrever?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8887672D-A355-4902-81C7-7FEC32F6B651}"/>
              </a:ext>
            </a:extLst>
          </p:cNvPr>
          <p:cNvSpPr txBox="1">
            <a:spLocks/>
          </p:cNvSpPr>
          <p:nvPr/>
        </p:nvSpPr>
        <p:spPr>
          <a:xfrm>
            <a:off x="-445215" y="4015817"/>
            <a:ext cx="10105028" cy="25754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pt-BR" dirty="0">
              <a:ea typeface="+mn-lt"/>
              <a:cs typeface="+mn-lt"/>
            </a:endParaRP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0EABD624-C145-4773-9CBF-09AD89875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470" y="3549650"/>
            <a:ext cx="10825430" cy="31898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/>
              <a:t>e-mail</a:t>
            </a:r>
            <a:r>
              <a:rPr lang="pt-BR" sz="2000" dirty="0"/>
              <a:t>: </a:t>
            </a:r>
            <a:r>
              <a:rPr lang="pt-BR" sz="1800" dirty="0">
                <a:hlinkClick r:id="rId3"/>
              </a:rPr>
              <a:t>psajucara@fflorestal.sp.gov.br</a:t>
            </a:r>
            <a:endParaRPr lang="pt-BR" sz="1800" dirty="0">
              <a:cs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b="1" dirty="0"/>
              <a:t>pessoalmente</a:t>
            </a:r>
            <a:r>
              <a:rPr lang="pt-BR" sz="2000" dirty="0"/>
              <a:t>:</a:t>
            </a:r>
          </a:p>
          <a:p>
            <a:pPr lvl="1"/>
            <a:r>
              <a:rPr lang="pt-BR" sz="1800" dirty="0"/>
              <a:t>Sede da Área de Proteção Ambiental Quilombos do Médio Ribeira, Rua Dr. Nuno Silva Bueno, 773, Centro Eldorado</a:t>
            </a:r>
          </a:p>
          <a:p>
            <a:pPr lvl="1"/>
            <a:r>
              <a:rPr lang="pt-BR" sz="1800" dirty="0"/>
              <a:t>Sede do Escritório Regional de Registro (ver endereço)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9D722D1B-9AE7-4A27-8547-8A73289D50DC}"/>
              </a:ext>
            </a:extLst>
          </p:cNvPr>
          <p:cNvSpPr txBox="1">
            <a:spLocks/>
          </p:cNvSpPr>
          <p:nvPr/>
        </p:nvSpPr>
        <p:spPr>
          <a:xfrm>
            <a:off x="852986" y="1977467"/>
            <a:ext cx="10105028" cy="2575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pt-BR" dirty="0"/>
              <a:t>Etapa 3. Enviar para Fundação Florestal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2400" dirty="0">
                <a:ea typeface="+mn-lt"/>
                <a:cs typeface="+mn-lt"/>
              </a:rPr>
              <a:t>Ficha de Inscrição + Documentação por: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70305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E8F8F1B0-6615-4D53-9A02-AA66AD02B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8" y="1225161"/>
            <a:ext cx="1851433" cy="4500012"/>
          </a:xfrm>
          <a:prstGeom prst="rect">
            <a:avLst/>
          </a:prstGeom>
        </p:spPr>
      </p:pic>
      <p:sp>
        <p:nvSpPr>
          <p:cNvPr id="7" name="AutoShape 2" descr="blob:https://web.whatsapp.com/7cbab4b9-d086-4f67-b7ba-adb4b5efd9c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501574" y="2807099"/>
            <a:ext cx="3464447" cy="96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ctr">
              <a:lnSpc>
                <a:spcPct val="100000"/>
              </a:lnSpc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Pró-Juçara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8" name="Imagem 7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76F809AC-8FF6-4BD9-AEE8-22C4D227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269" flipH="1">
            <a:off x="3578537" y="2040875"/>
            <a:ext cx="889396" cy="747083"/>
          </a:xfrm>
          <a:prstGeom prst="rect">
            <a:avLst/>
          </a:prstGeom>
          <a:ln>
            <a:noFill/>
          </a:ln>
        </p:spPr>
      </p:pic>
      <p:pic>
        <p:nvPicPr>
          <p:cNvPr id="10" name="Imagem 9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930FC02-AB21-4938-BE73-5777EB3C1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5" flipH="1" flipV="1">
            <a:off x="3682961" y="4241568"/>
            <a:ext cx="829972" cy="78627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0D89013-80FB-4DA6-9C59-DAC7893F60B6}"/>
              </a:ext>
            </a:extLst>
          </p:cNvPr>
          <p:cNvSpPr txBox="1">
            <a:spLocks/>
          </p:cNvSpPr>
          <p:nvPr/>
        </p:nvSpPr>
        <p:spPr>
          <a:xfrm>
            <a:off x="4607241" y="1559601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3000" dirty="0">
                <a:solidFill>
                  <a:srgbClr val="FFFFFF"/>
                </a:solidFill>
                <a:latin typeface="Arial Narrow"/>
              </a:rPr>
              <a:t>Unidades</a:t>
            </a:r>
            <a:r>
              <a:rPr lang="pt-BR" sz="2800" dirty="0">
                <a:solidFill>
                  <a:srgbClr val="FFFFFF"/>
                </a:solidFill>
                <a:latin typeface="Arial Narrow"/>
              </a:rPr>
              <a:t> de Conservação</a:t>
            </a:r>
          </a:p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2200" dirty="0">
                <a:solidFill>
                  <a:srgbClr val="FFFFFF"/>
                </a:solidFill>
                <a:latin typeface="Arial Narrow"/>
              </a:rPr>
              <a:t>de proteção Integral</a:t>
            </a:r>
            <a:endParaRPr lang="pt-BR" sz="2800" dirty="0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BE731F4-AD8D-4259-AA10-99E15383B2FA}"/>
              </a:ext>
            </a:extLst>
          </p:cNvPr>
          <p:cNvSpPr txBox="1">
            <a:spLocks/>
          </p:cNvSpPr>
          <p:nvPr/>
        </p:nvSpPr>
        <p:spPr>
          <a:xfrm>
            <a:off x="4607241" y="4139856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2600" dirty="0">
                <a:solidFill>
                  <a:srgbClr val="FFFFFF"/>
                </a:solidFill>
                <a:latin typeface="Arial Narrow"/>
              </a:rPr>
              <a:t>Propriedades privadas (dentro e no entorno de UC)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52ACA35-7D03-458D-A847-99DEE692999B}"/>
              </a:ext>
            </a:extLst>
          </p:cNvPr>
          <p:cNvSpPr txBox="1">
            <a:spLocks/>
          </p:cNvSpPr>
          <p:nvPr/>
        </p:nvSpPr>
        <p:spPr>
          <a:xfrm>
            <a:off x="8407402" y="1566108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2800" dirty="0">
                <a:solidFill>
                  <a:srgbClr val="FFFFFF"/>
                </a:solidFill>
                <a:latin typeface="Arial Narrow"/>
              </a:rPr>
              <a:t>Repovoamento</a:t>
            </a:r>
          </a:p>
        </p:txBody>
      </p:sp>
      <p:pic>
        <p:nvPicPr>
          <p:cNvPr id="19" name="Imagem 18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8D79BEC4-C7F4-40F3-A22F-80A37173B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 flipH="1">
            <a:off x="8174095" y="1934667"/>
            <a:ext cx="504474" cy="4153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324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8848E15-28F2-4F2F-9D77-DD6A6BB1F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</p:cNvCxnSpPr>
          <p:nvPr/>
        </p:nvCxnSpPr>
        <p:spPr>
          <a:xfrm>
            <a:off x="1310253" y="4281685"/>
            <a:ext cx="0" cy="140456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6876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7091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>
            <a:extLst>
              <a:ext uri="{FF2B5EF4-FFF2-40B4-BE49-F238E27FC236}">
                <a16:creationId xmlns:a16="http://schemas.microsoft.com/office/drawing/2014/main" id="{D4551C23-5419-4091-A12D-EE3D4C0C60B8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funcionará?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74AF24E8-20D8-47D5-B580-406C87F3EEB3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9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FD8B6E-4953-48D5-AE9E-DCECD6D3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5EF8A533-C5CC-458E-BD6C-BB271063D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49" y="2392166"/>
            <a:ext cx="11721679" cy="29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Calibri"/>
                <a:ea typeface="MS Mincho"/>
                <a:cs typeface="Arial"/>
              </a:rPr>
              <a:t>Não pode ser beneficiário simultâneo de outros programas ou projetos que contemplem Pagamentos por Serviços Ambientais para a mesma área;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Calibri"/>
                <a:ea typeface="MS Mincho"/>
                <a:cs typeface="Arial"/>
              </a:rPr>
              <a:t>Não esteja devedor do Estado – </a:t>
            </a:r>
            <a:r>
              <a:rPr lang="pt-BR" altLang="pt-BR" sz="2400" b="1" dirty="0">
                <a:latin typeface="Calibri"/>
                <a:ea typeface="MS Mincho"/>
                <a:cs typeface="Arial"/>
              </a:rPr>
              <a:t>CADIN Estadual</a:t>
            </a:r>
            <a:r>
              <a:rPr lang="pt-BR" altLang="pt-BR" sz="2400" dirty="0">
                <a:latin typeface="Calibri"/>
                <a:ea typeface="MS Mincho"/>
                <a:cs typeface="Arial"/>
              </a:rPr>
              <a:t>;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Calibri"/>
                <a:ea typeface="MS Mincho"/>
                <a:cs typeface="Arial"/>
              </a:rPr>
              <a:t>Não possua Débitos Relativos aos Tributos Federais e à Dívida Ativa da União</a:t>
            </a:r>
            <a:r>
              <a:rPr lang="pt-BR" altLang="pt-BR" sz="2400" dirty="0">
                <a:latin typeface="Calibri"/>
                <a:ea typeface="MS Mincho"/>
                <a:cs typeface="Arial"/>
              </a:rPr>
              <a:t>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6E6DA50-CCFF-439F-BB2D-2D81A0761C46}"/>
              </a:ext>
            </a:extLst>
          </p:cNvPr>
          <p:cNvSpPr txBox="1">
            <a:spLocks/>
          </p:cNvSpPr>
          <p:nvPr/>
        </p:nvSpPr>
        <p:spPr>
          <a:xfrm>
            <a:off x="478273" y="140916"/>
            <a:ext cx="10515600" cy="2338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Atender aos critérios de seleção</a:t>
            </a:r>
          </a:p>
        </p:txBody>
      </p:sp>
    </p:spTree>
    <p:extLst>
      <p:ext uri="{BB962C8B-B14F-4D97-AF65-F5344CB8AC3E}">
        <p14:creationId xmlns:p14="http://schemas.microsoft.com/office/powerpoint/2010/main" val="153883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FD8B6E-4953-48D5-AE9E-DCECD6D3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6E6DA50-CCFF-439F-BB2D-2D81A0761C46}"/>
              </a:ext>
            </a:extLst>
          </p:cNvPr>
          <p:cNvSpPr txBox="1">
            <a:spLocks/>
          </p:cNvSpPr>
          <p:nvPr/>
        </p:nvSpPr>
        <p:spPr>
          <a:xfrm>
            <a:off x="478273" y="140916"/>
            <a:ext cx="10515600" cy="2338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Atender aos critérios de seleção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AF39D59-6454-4EE1-AAA9-BEC6A4660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88" y="2352221"/>
            <a:ext cx="11061886" cy="227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dirty="0">
                <a:latin typeface="Calibri"/>
                <a:ea typeface="MS Mincho"/>
                <a:cs typeface="Arial"/>
              </a:rPr>
              <a:t>Cada beneficiário poderá participar com apenas </a:t>
            </a:r>
            <a:r>
              <a:rPr lang="pt-BR" altLang="pt-BR" sz="2400" b="1" dirty="0">
                <a:latin typeface="Calibri"/>
                <a:ea typeface="MS Mincho"/>
                <a:cs typeface="Arial"/>
              </a:rPr>
              <a:t>uma propriedade ou posse</a:t>
            </a:r>
            <a:r>
              <a:rPr lang="pt-BR" altLang="pt-BR" sz="2400" dirty="0">
                <a:latin typeface="Calibri"/>
                <a:ea typeface="MS Mincho"/>
                <a:cs typeface="Arial"/>
              </a:rPr>
              <a:t>.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sz="2400" b="1" dirty="0">
                <a:latin typeface="Calibri"/>
                <a:ea typeface="MS Mincho"/>
                <a:cs typeface="Arial"/>
              </a:rPr>
              <a:t>Cada família </a:t>
            </a:r>
            <a:r>
              <a:rPr lang="pt-BR" altLang="pt-BR" sz="2400" dirty="0">
                <a:latin typeface="Calibri"/>
                <a:ea typeface="MS Mincho"/>
                <a:cs typeface="Arial"/>
              </a:rPr>
              <a:t>poderá ter apenas </a:t>
            </a:r>
            <a:r>
              <a:rPr lang="pt-BR" altLang="pt-BR" sz="2400" b="1" dirty="0">
                <a:latin typeface="Calibri"/>
                <a:ea typeface="MS Mincho"/>
                <a:cs typeface="Arial"/>
              </a:rPr>
              <a:t>um beneficiário</a:t>
            </a:r>
            <a:r>
              <a:rPr lang="pt-BR" altLang="pt-BR" sz="2400" dirty="0">
                <a:latin typeface="Calibri"/>
                <a:ea typeface="MS Mincho"/>
                <a:cs typeface="Arial"/>
              </a:rPr>
              <a:t>.</a:t>
            </a:r>
          </a:p>
          <a:p>
            <a:pPr marL="1714500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altLang="pt-BR" sz="1600" dirty="0">
                <a:latin typeface="Calibri"/>
                <a:ea typeface="MS Mincho"/>
                <a:cs typeface="Arial"/>
              </a:rPr>
              <a:t>Considera-se família: a unidade nuclear composta por um ou mais indivíduos, eventualmente ampliada por outros indivíduos que contribuam para o rendimento ou tenham suas despesas atendidas por aquela unidade familiar, todos moradores em um mesmo domicílio (Decreto Federal 6.135/2007).</a:t>
            </a:r>
          </a:p>
        </p:txBody>
      </p:sp>
    </p:spTree>
    <p:extLst>
      <p:ext uri="{BB962C8B-B14F-4D97-AF65-F5344CB8AC3E}">
        <p14:creationId xmlns:p14="http://schemas.microsoft.com/office/powerpoint/2010/main" val="3044804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6FD8B6E-4953-48D5-AE9E-DCECD6D31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6E6DA50-CCFF-439F-BB2D-2D81A0761C46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Ser classificado, de acordo com critérios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979A5024-0987-4E5F-B278-98377ACA20E0}"/>
              </a:ext>
            </a:extLst>
          </p:cNvPr>
          <p:cNvSpPr txBox="1">
            <a:spLocks/>
          </p:cNvSpPr>
          <p:nvPr/>
        </p:nvSpPr>
        <p:spPr>
          <a:xfrm>
            <a:off x="370333" y="1929199"/>
            <a:ext cx="4687442" cy="43400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Os 100 mais bem pontuados, entrarão em 2021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>
                <a:cs typeface="Calibri" panose="020F0502020204030204"/>
              </a:rPr>
              <a:t>Critério de empate: antiguidade (mais velho será escolhido)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D33B8A0-5AA7-4B49-A55F-D84E08319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248241"/>
              </p:ext>
            </p:extLst>
          </p:nvPr>
        </p:nvGraphicFramePr>
        <p:xfrm>
          <a:off x="6011227" y="2212308"/>
          <a:ext cx="5732145" cy="3311271"/>
        </p:xfrm>
        <a:graphic>
          <a:graphicData uri="http://schemas.openxmlformats.org/drawingml/2006/table">
            <a:tbl>
              <a:tblPr firstRow="1" bandRow="1"/>
              <a:tblGrid>
                <a:gridCol w="1887220">
                  <a:extLst>
                    <a:ext uri="{9D8B030D-6E8A-4147-A177-3AD203B41FA5}">
                      <a16:colId xmlns:a16="http://schemas.microsoft.com/office/drawing/2014/main" val="3586433290"/>
                    </a:ext>
                  </a:extLst>
                </a:gridCol>
                <a:gridCol w="1350010">
                  <a:extLst>
                    <a:ext uri="{9D8B030D-6E8A-4147-A177-3AD203B41FA5}">
                      <a16:colId xmlns:a16="http://schemas.microsoft.com/office/drawing/2014/main" val="3669932562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val="2431662148"/>
                    </a:ext>
                  </a:extLst>
                </a:gridCol>
                <a:gridCol w="692150">
                  <a:extLst>
                    <a:ext uri="{9D8B030D-6E8A-4147-A177-3AD203B41FA5}">
                      <a16:colId xmlns:a16="http://schemas.microsoft.com/office/drawing/2014/main" val="1285947148"/>
                    </a:ext>
                  </a:extLst>
                </a:gridCol>
                <a:gridCol w="632460">
                  <a:extLst>
                    <a:ext uri="{9D8B030D-6E8A-4147-A177-3AD203B41FA5}">
                      <a16:colId xmlns:a16="http://schemas.microsoft.com/office/drawing/2014/main" val="35339334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Tipo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Critério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Valor do critério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Peso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Valor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34132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Já é fornecimento de sementes no programa de repovoamento da FF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0-30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1453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85343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Tamanho de áreas no PSA 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 hectares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0-20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601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hectares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762239"/>
                  </a:ext>
                </a:extLst>
              </a:tr>
              <a:tr h="14097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Está no CADUNICO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0-20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7027326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260053"/>
                  </a:ext>
                </a:extLst>
              </a:tr>
              <a:tr h="24892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Já trabalha com criação de abelhas nativas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0-10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524144"/>
                  </a:ext>
                </a:extLst>
              </a:tr>
              <a:tr h="24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8344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Já é produtor ou coletor de Juçara?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Sim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0-10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654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Não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943312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Nota máxima alcançável</a:t>
                      </a:r>
                      <a:endParaRPr lang="pt-BR" sz="1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pt-BR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100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102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8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1EE50C3E-845D-4F8D-BF64-2E7E2C33C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</p:cNvCxnSpPr>
          <p:nvPr/>
        </p:nvCxnSpPr>
        <p:spPr>
          <a:xfrm>
            <a:off x="1310253" y="4273059"/>
            <a:ext cx="0" cy="140456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BABBD05-BEAB-459A-9E5E-C89360668EE9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funcionará?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3097B40-D61E-4ED9-A529-0603E27921F0}"/>
              </a:ext>
            </a:extLst>
          </p:cNvPr>
          <p:cNvSpPr txBox="1"/>
          <p:nvPr/>
        </p:nvSpPr>
        <p:spPr>
          <a:xfrm>
            <a:off x="1156153" y="16876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Avaliação das inscrições</a:t>
            </a:r>
          </a:p>
        </p:txBody>
      </p: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5D60627-C3FF-4B1C-943C-1FD770A6CFD8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3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87BE62C-9E08-466D-BAA1-887C39418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No site da Fundação Florestal, sairá a lista dos aprovados, que será pública:</a:t>
            </a:r>
          </a:p>
          <a:p>
            <a:pPr>
              <a:buNone/>
            </a:pPr>
            <a:r>
              <a:rPr lang="pt-BR" dirty="0">
                <a:cs typeface="Calibri"/>
                <a:hlinkClick r:id="rId3"/>
              </a:rPr>
              <a:t>https://www.infraestruturameioambiente.sp.gov.br/fundacaoflorestal/programas-e-campanhas/programa-jucara/</a:t>
            </a:r>
            <a:endParaRPr lang="pt-BR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t-BR" sz="1600" dirty="0">
                <a:cs typeface="Calibri"/>
              </a:rPr>
              <a:t>(ou buscar "Programa Juçara" no Google)</a:t>
            </a:r>
          </a:p>
          <a:p>
            <a:pPr marL="0" indent="0">
              <a:lnSpc>
                <a:spcPct val="150000"/>
              </a:lnSpc>
              <a:buNone/>
            </a:pPr>
            <a:endParaRPr lang="pt-BR" sz="1600" dirty="0"/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Em 2022, serão selecionados </a:t>
            </a:r>
            <a:r>
              <a:rPr lang="pt-BR" b="1" dirty="0"/>
              <a:t>100 pessoas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F90D6FEB-564C-4373-8616-14496C34A254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Lista dos aprovados</a:t>
            </a:r>
          </a:p>
        </p:txBody>
      </p:sp>
      <p:pic>
        <p:nvPicPr>
          <p:cNvPr id="2" name="Imagem 5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A1AF6429-97A3-4860-9246-75AD28501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087" y="3800957"/>
            <a:ext cx="4861700" cy="298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1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>
            <a:extLst>
              <a:ext uri="{FF2B5EF4-FFF2-40B4-BE49-F238E27FC236}">
                <a16:creationId xmlns:a16="http://schemas.microsoft.com/office/drawing/2014/main" id="{93338BF2-3D46-4179-A438-7D7425446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</p:cNvCxnSpPr>
          <p:nvPr/>
        </p:nvCxnSpPr>
        <p:spPr>
          <a:xfrm>
            <a:off x="1310253" y="4290309"/>
            <a:ext cx="0" cy="140456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</p:cNvCxnSpPr>
          <p:nvPr/>
        </p:nvCxnSpPr>
        <p:spPr>
          <a:xfrm>
            <a:off x="3288287" y="4882956"/>
            <a:ext cx="0" cy="84835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1B7AD34C-FC83-4992-B648-D614A41E0FFE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funcionará?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822AC31-DE38-4545-AEB4-FA44839639C6}"/>
              </a:ext>
            </a:extLst>
          </p:cNvPr>
          <p:cNvSpPr txBox="1"/>
          <p:nvPr/>
        </p:nvSpPr>
        <p:spPr>
          <a:xfrm>
            <a:off x="1156153" y="16876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Avaliação das inscrições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A1F3A3C9-034F-49DA-8F0E-908C22CCA371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473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0A9DFF-EB92-41EB-88D6-BE0EC5B3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É um anexo do contrato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É o que será executado nos próximos 5 anos</a:t>
            </a:r>
            <a:endParaRPr lang="pt-BR" dirty="0"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Área(s) de plantio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Método(s) de plantio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Ações de manejo da área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Ações extras que serão executadas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2FFAD58-6753-4EFE-8DDC-741EFBDD2A0C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Plano de ação</a:t>
            </a:r>
          </a:p>
        </p:txBody>
      </p:sp>
    </p:spTree>
    <p:extLst>
      <p:ext uri="{BB962C8B-B14F-4D97-AF65-F5344CB8AC3E}">
        <p14:creationId xmlns:p14="http://schemas.microsoft.com/office/powerpoint/2010/main" val="3477557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Ano 1: Plantio + Contrapartidas obrigatórias</a:t>
            </a:r>
            <a:endParaRPr lang="pt-BR" sz="1800" b="1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Supressão de palmeiras hibridas ou </a:t>
            </a:r>
            <a:r>
              <a:rPr lang="pt-BR" sz="2400" b="1" dirty="0">
                <a:latin typeface="Calibri"/>
                <a:ea typeface="MS Mincho"/>
                <a:cs typeface="Arial"/>
              </a:rPr>
              <a:t>touceiras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 de açaí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 da propriedade, em até doze meses </a:t>
            </a:r>
            <a:r>
              <a:rPr lang="pt-BR" sz="2400" dirty="0">
                <a:latin typeface="Calibri"/>
                <a:ea typeface="MS Mincho"/>
                <a:cs typeface="Arial"/>
              </a:rPr>
              <a:t>da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 adesão.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Implantação de 3 colmeias </a:t>
            </a:r>
            <a:r>
              <a:rPr lang="pt-BR" sz="2400" b="1" dirty="0">
                <a:solidFill>
                  <a:srgbClr val="FF0000"/>
                </a:solidFill>
                <a:effectLst/>
                <a:latin typeface="Calibri"/>
                <a:ea typeface="MS Mincho"/>
                <a:cs typeface="Arial"/>
              </a:rPr>
              <a:t>viáveis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 de abelhas nativas por hectare</a:t>
            </a:r>
            <a:r>
              <a:rPr lang="pt-BR" sz="2400" b="1" dirty="0">
                <a:latin typeface="Calibri"/>
                <a:ea typeface="MS Mincho"/>
                <a:cs typeface="Arial"/>
              </a:rPr>
              <a:t> credenciado,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 </a:t>
            </a:r>
            <a:r>
              <a:rPr lang="pt-BR" sz="2400" b="1" dirty="0">
                <a:latin typeface="Calibri"/>
                <a:ea typeface="MS Mincho"/>
                <a:cs typeface="Arial"/>
              </a:rPr>
              <a:t>ao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 ano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, preferencialmente: Mirim, Mirim-açu, </a:t>
            </a:r>
            <a:r>
              <a:rPr lang="pt-BR" sz="2400" dirty="0" err="1">
                <a:effectLst/>
                <a:latin typeface="Calibri"/>
                <a:ea typeface="MS Mincho"/>
                <a:cs typeface="Arial"/>
              </a:rPr>
              <a:t>Irapuá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, </a:t>
            </a:r>
            <a:r>
              <a:rPr lang="pt-BR" sz="2400" dirty="0" err="1">
                <a:effectLst/>
                <a:latin typeface="Calibri"/>
                <a:ea typeface="MS Mincho"/>
                <a:cs typeface="Arial"/>
              </a:rPr>
              <a:t>Tubina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 e Jatai.</a:t>
            </a:r>
            <a:r>
              <a:rPr lang="pt-BR" sz="2400" dirty="0">
                <a:latin typeface="Calibri"/>
                <a:ea typeface="MS Mincho"/>
                <a:cs typeface="Arial"/>
              </a:rPr>
              <a:t> 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Ao final dos cinco anos do projeto, o beneficiário deverá ter 12 colmeias por hectare</a:t>
            </a:r>
            <a:r>
              <a:rPr lang="pt-BR" sz="2400" dirty="0">
                <a:latin typeface="Calibri"/>
                <a:ea typeface="MS Mincho"/>
                <a:cs typeface="Arial"/>
              </a:rPr>
              <a:t> credenciado (implantação a partir do segundo ano, após capacitação)</a:t>
            </a:r>
            <a:endParaRPr lang="pt-BR" sz="2400" dirty="0"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Doação de 50 kg</a:t>
            </a:r>
            <a:r>
              <a:rPr lang="pt-BR" sz="2400" b="1" dirty="0">
                <a:latin typeface="Calibri"/>
                <a:ea typeface="MS Mincho"/>
                <a:cs typeface="Arial"/>
              </a:rPr>
              <a:t> </a:t>
            </a:r>
            <a:r>
              <a:rPr lang="pt-BR" sz="2400" b="1" dirty="0">
                <a:latin typeface="Calibri"/>
                <a:ea typeface="MS Mincho"/>
                <a:cs typeface="Calibri"/>
              </a:rPr>
              <a:t>de sementes de juçara despolpada,</a:t>
            </a:r>
            <a:r>
              <a:rPr lang="pt-BR" sz="2400" b="1" dirty="0">
                <a:latin typeface="Calibri"/>
                <a:ea typeface="MS Mincho"/>
                <a:cs typeface="Arial"/>
              </a:rPr>
              <a:t> 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por hectare</a:t>
            </a:r>
            <a:r>
              <a:rPr lang="pt-BR" sz="2400" b="1" dirty="0">
                <a:latin typeface="Calibri"/>
                <a:ea typeface="MS Mincho"/>
                <a:cs typeface="Arial"/>
              </a:rPr>
              <a:t>, ao</a:t>
            </a:r>
            <a:r>
              <a:rPr lang="pt-BR" sz="2400" b="1" dirty="0">
                <a:effectLst/>
                <a:latin typeface="Calibri"/>
                <a:ea typeface="MS Mincho"/>
                <a:cs typeface="Arial"/>
              </a:rPr>
              <a:t> ano </a:t>
            </a:r>
            <a:r>
              <a:rPr lang="pt-BR" sz="2400" dirty="0">
                <a:effectLst/>
                <a:latin typeface="Calibri"/>
                <a:ea typeface="MS Mincho"/>
                <a:cs typeface="Arial"/>
              </a:rPr>
              <a:t>, caso o beneficiário tenha matrizes produtivas.</a:t>
            </a:r>
            <a:endParaRPr lang="pt-BR" sz="2400" dirty="0">
              <a:latin typeface="Calibri"/>
              <a:ea typeface="MS Mincho"/>
              <a:cs typeface="Arial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F72603E-AC3D-4EC9-9004-2B8D8E2FF2E7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Plano de ação</a:t>
            </a:r>
          </a:p>
        </p:txBody>
      </p:sp>
      <p:pic>
        <p:nvPicPr>
          <p:cNvPr id="5" name="Gráfico 4" descr="Aviso">
            <a:extLst>
              <a:ext uri="{FF2B5EF4-FFF2-40B4-BE49-F238E27FC236}">
                <a16:creationId xmlns:a16="http://schemas.microsoft.com/office/drawing/2014/main" id="{5E40AAB3-CC47-4EFD-A315-381E2A9A6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43208" y="1070533"/>
            <a:ext cx="729692" cy="72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8679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A1E8FF5-B4EB-4C06-9E76-8B5D897D0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80D2F62-C2D5-474B-9970-F98FC723E570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Plano de ação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95CDBB38-DFAA-4CCF-ADEF-775AED6768EF}"/>
              </a:ext>
            </a:extLst>
          </p:cNvPr>
          <p:cNvSpPr txBox="1">
            <a:spLocks/>
          </p:cNvSpPr>
          <p:nvPr/>
        </p:nvSpPr>
        <p:spPr>
          <a:xfrm>
            <a:off x="902435" y="2762250"/>
            <a:ext cx="10975240" cy="3248025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ea typeface="MS Mincho"/>
                <a:cs typeface="Calibri"/>
              </a:rPr>
              <a:t>Educação ambiental</a:t>
            </a: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ea typeface="MS Mincho"/>
                <a:cs typeface="Calibri"/>
              </a:rPr>
              <a:t>Viveiro de mudas</a:t>
            </a: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ea typeface="MS Mincho"/>
                <a:cs typeface="Calibri"/>
              </a:rPr>
              <a:t>Treinamento de outros agricultores:</a:t>
            </a: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ea typeface="MS Mincho"/>
                <a:cs typeface="Calibri"/>
              </a:rPr>
              <a:t>Enriquecimento de APP da propriedade</a:t>
            </a: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Doação de mudas de Juçara para </a:t>
            </a:r>
            <a:r>
              <a:rPr lang="pt-BR" dirty="0">
                <a:latin typeface="Calibri"/>
                <a:ea typeface="Times New Roman" panose="02020603050405020304" pitchFamily="18" charset="0"/>
                <a:cs typeface="Calibri"/>
              </a:rPr>
              <a:t>outras propriedades</a:t>
            </a: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Doação de mudas de Juçara para </a:t>
            </a:r>
            <a:r>
              <a:rPr lang="pt-BR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FF</a:t>
            </a:r>
            <a:endParaRPr lang="pt-BR" dirty="0">
              <a:latin typeface="Calibri"/>
              <a:ea typeface="MS Mincho" panose="02020609040205080304" pitchFamily="49" charset="-128"/>
              <a:cs typeface="Calibri"/>
            </a:endParaRP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Mutirão de manutenção em </a:t>
            </a:r>
            <a:r>
              <a:rPr lang="pt-BR" dirty="0" err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Ucs</a:t>
            </a:r>
            <a:endParaRPr lang="pt-BR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Plantio de mudas / sementes em </a:t>
            </a:r>
            <a:r>
              <a:rPr lang="pt-BR" dirty="0" err="1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Ucs</a:t>
            </a:r>
            <a:endParaRPr lang="pt-BR" dirty="0">
              <a:solidFill>
                <a:srgbClr val="00000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342900" lvl="3" indent="-342900" algn="just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t-BR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Calibri"/>
              </a:rPr>
              <a:t>Participação em capacitações promovidas pela FF e parceiros</a:t>
            </a:r>
            <a:endParaRPr lang="pt-BR" dirty="0">
              <a:ea typeface="+mn-lt"/>
              <a:cs typeface="+mn-lt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476D47FF-D0E8-4357-8E17-D4D8A82A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10226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/>
              <a:t>Ano 2 + Ano 3: contrapartidas eletivas (escolher no mínimo 3 atividades)</a:t>
            </a:r>
          </a:p>
          <a:p>
            <a:pPr marL="0" indent="0">
              <a:lnSpc>
                <a:spcPct val="150000"/>
              </a:lnSpc>
              <a:buNone/>
            </a:pPr>
            <a:endParaRPr lang="pt-BR" sz="2400" dirty="0">
              <a:latin typeface="Calibri"/>
              <a:ea typeface="MS Mincho"/>
              <a:cs typeface="Arial"/>
            </a:endParaRPr>
          </a:p>
        </p:txBody>
      </p:sp>
      <p:pic>
        <p:nvPicPr>
          <p:cNvPr id="9" name="Gráfico 8" descr="Perguntas">
            <a:extLst>
              <a:ext uri="{FF2B5EF4-FFF2-40B4-BE49-F238E27FC236}">
                <a16:creationId xmlns:a16="http://schemas.microsoft.com/office/drawing/2014/main" id="{315FE54B-841E-4CD2-A25D-DECB61577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58014" y="882830"/>
            <a:ext cx="863710" cy="86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4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96C09D5-EE05-473B-974B-086FE2735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958970" y="6525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>
              <a:spcBef>
                <a:spcPts val="600"/>
              </a:spcBef>
            </a:pPr>
            <a:endParaRPr lang="pt-BR" sz="4800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30" y="2048881"/>
            <a:ext cx="3565762" cy="3565762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5590" y="1978161"/>
            <a:ext cx="6594311" cy="356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sz="3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pt-BR" sz="2400" dirty="0">
                <a:latin typeface="+mj-lt"/>
              </a:rPr>
              <a:t>Cadastro e compra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pt-BR" sz="2400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dirty="0">
                <a:latin typeface="+mj-lt"/>
                <a:ea typeface="+mj-ea"/>
                <a:cs typeface="+mj-cs"/>
              </a:rPr>
              <a:t>Preço médio de </a:t>
            </a:r>
            <a:r>
              <a:rPr lang="pt-BR" sz="2400" b="1" dirty="0">
                <a:latin typeface="+mj-lt"/>
                <a:ea typeface="+mj-ea"/>
                <a:cs typeface="+mj-cs"/>
              </a:rPr>
              <a:t>R$ 7,50 por quilo </a:t>
            </a:r>
            <a:r>
              <a:rPr lang="pt-BR" sz="2400" dirty="0">
                <a:latin typeface="+mj-lt"/>
                <a:ea typeface="+mj-ea"/>
                <a:cs typeface="+mj-cs"/>
              </a:rPr>
              <a:t>de semente entregue em 2021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  <a:ea typeface="+mj-ea"/>
                <a:cs typeface="+mj-cs"/>
              </a:rPr>
              <a:t>Remuneração, a médio prazo, maior que a extração do palmito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500" b="0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Foram compradas cerca de </a:t>
            </a:r>
            <a:r>
              <a:rPr lang="pt-BR" sz="2500" b="1" i="0" u="none" strike="noStrike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18 toneladas em 2021.</a:t>
            </a:r>
            <a:r>
              <a:rPr lang="en-US" sz="2500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</a:rPr>
              <a:t>​</a:t>
            </a:r>
            <a:endParaRPr lang="pt-BR" sz="2500" dirty="0"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  <a:ea typeface="+mj-ea"/>
                <a:cs typeface="+mj-cs"/>
              </a:rPr>
              <a:t>Continuidade</a:t>
            </a:r>
            <a:r>
              <a:rPr lang="pt-BR" sz="2400" dirty="0">
                <a:latin typeface="+mj-lt"/>
                <a:ea typeface="+mj-ea"/>
                <a:cs typeface="+mj-cs"/>
              </a:rPr>
              <a:t> do programa nos próximos 9 anos (!) com aumento gradual do volume comprado (!!)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1FE4DE3-01BB-4561-BA97-9A63D76BA672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Compra de Sementes</a:t>
            </a:r>
          </a:p>
        </p:txBody>
      </p:sp>
    </p:spTree>
    <p:extLst>
      <p:ext uri="{BB962C8B-B14F-4D97-AF65-F5344CB8AC3E}">
        <p14:creationId xmlns:p14="http://schemas.microsoft.com/office/powerpoint/2010/main" val="1071342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57749121-8458-4727-BDA3-C61D973FB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</p:cNvCxnSpPr>
          <p:nvPr/>
        </p:nvCxnSpPr>
        <p:spPr>
          <a:xfrm>
            <a:off x="1310253" y="4281685"/>
            <a:ext cx="0" cy="1404565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</p:cNvCxnSpPr>
          <p:nvPr/>
        </p:nvCxnSpPr>
        <p:spPr>
          <a:xfrm>
            <a:off x="3288287" y="4900210"/>
            <a:ext cx="0" cy="84835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16278C0B-6323-4231-B626-22757F342752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Como funcionará?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A0C3BD6-F916-459C-AA43-05B0F6524AC3}"/>
              </a:ext>
            </a:extLst>
          </p:cNvPr>
          <p:cNvSpPr txBox="1"/>
          <p:nvPr/>
        </p:nvSpPr>
        <p:spPr>
          <a:xfrm>
            <a:off x="1156153" y="16876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Avaliação das inscrições</a:t>
            </a:r>
          </a:p>
        </p:txBody>
      </p: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5785F237-C06A-4511-AAFF-676B758578B2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964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8E694C3-19F4-493E-BD36-78091FEC6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Duração de 5 anos (60 meses), não prorrogável!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2A8477D-6DA5-414E-A9C3-F592F5EE1BDC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Contrato</a:t>
            </a:r>
          </a:p>
        </p:txBody>
      </p:sp>
    </p:spTree>
    <p:extLst>
      <p:ext uri="{BB962C8B-B14F-4D97-AF65-F5344CB8AC3E}">
        <p14:creationId xmlns:p14="http://schemas.microsoft.com/office/powerpoint/2010/main" val="2831089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37AA3CC-AF32-457C-8873-7C5457F33648}"/>
              </a:ext>
            </a:extLst>
          </p:cNvPr>
          <p:cNvCxnSpPr>
            <a:cxnSpLocks/>
          </p:cNvCxnSpPr>
          <p:nvPr/>
        </p:nvCxnSpPr>
        <p:spPr>
          <a:xfrm>
            <a:off x="6033103" y="4546176"/>
            <a:ext cx="0" cy="120692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54502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</p:cNvCxnSpPr>
          <p:nvPr/>
        </p:nvCxnSpPr>
        <p:spPr>
          <a:xfrm>
            <a:off x="3288287" y="4905240"/>
            <a:ext cx="0" cy="84835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5352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E31053-DA0E-41D3-80CE-3DDCB900EA82}"/>
              </a:ext>
            </a:extLst>
          </p:cNvPr>
          <p:cNvSpPr txBox="1"/>
          <p:nvPr/>
        </p:nvSpPr>
        <p:spPr>
          <a:xfrm>
            <a:off x="4671334" y="3524620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Início da execução do plano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56B44E4E-7E6C-4AB1-9438-73FFEBCBABDB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Como funcionará</a:t>
            </a:r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7A0A058E-FCAE-4F17-9DBB-81580E44C1AD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82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Quando iniciar o plantio, o beneficiário receberá a primeira parcela no valor de:</a:t>
            </a:r>
          </a:p>
          <a:p>
            <a:pPr>
              <a:lnSpc>
                <a:spcPct val="150000"/>
              </a:lnSpc>
            </a:pPr>
            <a:r>
              <a:rPr lang="pt-BR" b="1" dirty="0"/>
              <a:t>R$ 2.000,00</a:t>
            </a:r>
            <a:r>
              <a:rPr lang="pt-BR" dirty="0"/>
              <a:t> , se tiver 2 hectares de juçara</a:t>
            </a:r>
          </a:p>
          <a:p>
            <a:pPr>
              <a:lnSpc>
                <a:spcPct val="150000"/>
              </a:lnSpc>
            </a:pPr>
            <a:r>
              <a:rPr lang="pt-BR" b="1" dirty="0"/>
              <a:t>R$ 3.000,00</a:t>
            </a:r>
            <a:r>
              <a:rPr lang="pt-BR" dirty="0"/>
              <a:t> , se tiver 3 hectares de juçara</a:t>
            </a:r>
            <a:endParaRPr lang="pt-BR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472279B-F839-4031-A80B-B4E1F3DA680F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Pagamento inicial</a:t>
            </a:r>
          </a:p>
        </p:txBody>
      </p:sp>
    </p:spTree>
    <p:extLst>
      <p:ext uri="{BB962C8B-B14F-4D97-AF65-F5344CB8AC3E}">
        <p14:creationId xmlns:p14="http://schemas.microsoft.com/office/powerpoint/2010/main" val="295074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54502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288287" y="4900923"/>
            <a:ext cx="0" cy="81407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E167CE7-DBEF-4A47-9474-C12E49A5C903}"/>
              </a:ext>
            </a:extLst>
          </p:cNvPr>
          <p:cNvCxnSpPr>
            <a:cxnSpLocks/>
          </p:cNvCxnSpPr>
          <p:nvPr/>
        </p:nvCxnSpPr>
        <p:spPr>
          <a:xfrm>
            <a:off x="6033103" y="4546176"/>
            <a:ext cx="0" cy="116882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66B6388-518C-4860-AB96-753B2237007B}"/>
              </a:ext>
            </a:extLst>
          </p:cNvPr>
          <p:cNvSpPr txBox="1"/>
          <p:nvPr/>
        </p:nvSpPr>
        <p:spPr>
          <a:xfrm>
            <a:off x="5895551" y="4209505"/>
            <a:ext cx="1573681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Primeiro Pagamento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B6E732-8825-4493-A725-8598B6709CA5}"/>
              </a:ext>
            </a:extLst>
          </p:cNvPr>
          <p:cNvSpPr txBox="1"/>
          <p:nvPr/>
        </p:nvSpPr>
        <p:spPr>
          <a:xfrm>
            <a:off x="4671334" y="3524620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Início da execução do plano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5352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543DFE9D-2BF8-44D5-8144-3868650EF5BC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Como funcionará?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5C1744D-3F3C-45C2-9B6A-C65C3CD5A9E3}"/>
              </a:ext>
            </a:extLst>
          </p:cNvPr>
          <p:cNvCxnSpPr>
            <a:cxnSpLocks/>
          </p:cNvCxnSpPr>
          <p:nvPr/>
        </p:nvCxnSpPr>
        <p:spPr>
          <a:xfrm>
            <a:off x="7767492" y="3773521"/>
            <a:ext cx="0" cy="16986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46B239-2B44-45AE-A270-A886E046770B}"/>
              </a:ext>
            </a:extLst>
          </p:cNvPr>
          <p:cNvSpPr txBox="1"/>
          <p:nvPr/>
        </p:nvSpPr>
        <p:spPr>
          <a:xfrm>
            <a:off x="6762751" y="3117355"/>
            <a:ext cx="1269900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Primeira verificação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0305EEC-4BE7-429E-AAD8-F6E3BB1989AA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783C75A8-CDE4-4DD8-8FC1-2417CB740798}"/>
              </a:ext>
            </a:extLst>
          </p:cNvPr>
          <p:cNvSpPr/>
          <p:nvPr/>
        </p:nvSpPr>
        <p:spPr>
          <a:xfrm>
            <a:off x="6038043" y="5316762"/>
            <a:ext cx="1757554" cy="369332"/>
          </a:xfrm>
          <a:prstGeom prst="rect">
            <a:avLst/>
          </a:prstGeom>
          <a:solidFill>
            <a:schemeClr val="accent4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6 meses depois</a:t>
            </a:r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B6DCA4C4-7438-4FFA-ABD2-D8E148541519}"/>
              </a:ext>
            </a:extLst>
          </p:cNvPr>
          <p:cNvSpPr/>
          <p:nvPr/>
        </p:nvSpPr>
        <p:spPr>
          <a:xfrm>
            <a:off x="8339679" y="1407036"/>
            <a:ext cx="1822238" cy="724022"/>
          </a:xfrm>
          <a:prstGeom prst="roundRect">
            <a:avLst/>
          </a:prstGeom>
          <a:solidFill>
            <a:srgbClr val="993366"/>
          </a:soli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120000"/>
              </a:lnSpc>
            </a:pPr>
            <a:r>
              <a:rPr lang="pt-BR" sz="1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/>
                <a:ea typeface="+mj-ea"/>
                <a:cs typeface="+mj-cs"/>
              </a:rPr>
              <a:t>Fiscalização do cumprimento das metas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6FB91DF9-2C03-49ED-A3EF-4648DA8FB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96376">
            <a:off x="6959495" y="1810122"/>
            <a:ext cx="1495689" cy="148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8412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0A9DFF-EB92-41EB-88D6-BE0EC5B3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Após 6 meses, deve ter no mínimo 600 palmeiras por hectare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Deve ser escolhido um local de </a:t>
            </a:r>
            <a:r>
              <a:rPr lang="pt-BR" b="1" dirty="0"/>
              <a:t>fácil acesso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Caso o beneficiário que tenha juçara na área, não poderá estar em maior quantidade que 200 palmeiras por hectare (se não deverá escolher outra área)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dirty="0"/>
              <a:t>O pagamento vai ser proporcional ao resultado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2FFAD58-6753-4EFE-8DDC-741EFBDD2A0C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Padrão de Plantio</a:t>
            </a:r>
          </a:p>
        </p:txBody>
      </p:sp>
    </p:spTree>
    <p:extLst>
      <p:ext uri="{BB962C8B-B14F-4D97-AF65-F5344CB8AC3E}">
        <p14:creationId xmlns:p14="http://schemas.microsoft.com/office/powerpoint/2010/main" val="3425841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Um técnico da Fundação Florestal (ou por ela designado) visitará a propriedade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O beneficiário deverá acompanhar a visita</a:t>
            </a:r>
            <a:endParaRPr lang="pt-BR" sz="2400" dirty="0"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Deverá ser verificado ser há 600 indivíduos por hectare e ações extra realizadas</a:t>
            </a:r>
            <a:endParaRPr lang="pt-BR" sz="2400" dirty="0">
              <a:cs typeface="Calibri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400" dirty="0"/>
              <a:t>Caso tenha menos de 600 palmeiras por hectare, haverá abatimento do valor a ser pago nas parcelas mensais</a:t>
            </a:r>
            <a:endParaRPr lang="pt-BR" sz="2400" dirty="0">
              <a:cs typeface="Calibri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4C7BAFC-63C8-45B1-804C-B6B1273648C7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Verificação</a:t>
            </a:r>
          </a:p>
        </p:txBody>
      </p:sp>
    </p:spTree>
    <p:extLst>
      <p:ext uri="{BB962C8B-B14F-4D97-AF65-F5344CB8AC3E}">
        <p14:creationId xmlns:p14="http://schemas.microsoft.com/office/powerpoint/2010/main" val="4185505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m 23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54502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3288287" y="4900923"/>
            <a:ext cx="0" cy="81407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E167CE7-DBEF-4A47-9474-C12E49A5C903}"/>
              </a:ext>
            </a:extLst>
          </p:cNvPr>
          <p:cNvCxnSpPr>
            <a:cxnSpLocks/>
          </p:cNvCxnSpPr>
          <p:nvPr/>
        </p:nvCxnSpPr>
        <p:spPr>
          <a:xfrm>
            <a:off x="6033103" y="4546176"/>
            <a:ext cx="0" cy="116882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66B6388-518C-4860-AB96-753B2237007B}"/>
              </a:ext>
            </a:extLst>
          </p:cNvPr>
          <p:cNvSpPr txBox="1"/>
          <p:nvPr/>
        </p:nvSpPr>
        <p:spPr>
          <a:xfrm>
            <a:off x="5895551" y="4209505"/>
            <a:ext cx="1573681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Primeiro Pagamento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B6E732-8825-4493-A725-8598B6709CA5}"/>
              </a:ext>
            </a:extLst>
          </p:cNvPr>
          <p:cNvSpPr txBox="1"/>
          <p:nvPr/>
        </p:nvSpPr>
        <p:spPr>
          <a:xfrm>
            <a:off x="4671334" y="3524620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Início da execução do plano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5352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543DFE9D-2BF8-44D5-8144-3868650EF5BC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Como funcionará?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85C1744D-3F3C-45C2-9B6A-C65C3CD5A9E3}"/>
              </a:ext>
            </a:extLst>
          </p:cNvPr>
          <p:cNvCxnSpPr>
            <a:cxnSpLocks/>
          </p:cNvCxnSpPr>
          <p:nvPr/>
        </p:nvCxnSpPr>
        <p:spPr>
          <a:xfrm>
            <a:off x="7767492" y="3773521"/>
            <a:ext cx="0" cy="16986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7546B239-2B44-45AE-A270-A886E046770B}"/>
              </a:ext>
            </a:extLst>
          </p:cNvPr>
          <p:cNvSpPr txBox="1"/>
          <p:nvPr/>
        </p:nvSpPr>
        <p:spPr>
          <a:xfrm>
            <a:off x="6762751" y="3117355"/>
            <a:ext cx="1269900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Primeira verificação</a:t>
            </a:r>
          </a:p>
        </p:txBody>
      </p:sp>
      <p:cxnSp>
        <p:nvCxnSpPr>
          <p:cNvPr id="27" name="Conector de Seta Reta 26">
            <a:extLst>
              <a:ext uri="{FF2B5EF4-FFF2-40B4-BE49-F238E27FC236}">
                <a16:creationId xmlns:a16="http://schemas.microsoft.com/office/drawing/2014/main" id="{D0305EEC-4BE7-429E-AAD8-F6E3BB1989AA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793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54502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</p:cNvCxnSpPr>
          <p:nvPr/>
        </p:nvCxnSpPr>
        <p:spPr>
          <a:xfrm>
            <a:off x="3288287" y="4886190"/>
            <a:ext cx="0" cy="84835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E167CE7-DBEF-4A47-9474-C12E49A5C903}"/>
              </a:ext>
            </a:extLst>
          </p:cNvPr>
          <p:cNvCxnSpPr>
            <a:cxnSpLocks/>
          </p:cNvCxnSpPr>
          <p:nvPr/>
        </p:nvCxnSpPr>
        <p:spPr>
          <a:xfrm flipH="1">
            <a:off x="6030353" y="4429681"/>
            <a:ext cx="2750" cy="1158381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66B6388-518C-4860-AB96-753B2237007B}"/>
              </a:ext>
            </a:extLst>
          </p:cNvPr>
          <p:cNvSpPr txBox="1"/>
          <p:nvPr/>
        </p:nvSpPr>
        <p:spPr>
          <a:xfrm>
            <a:off x="5895551" y="4209505"/>
            <a:ext cx="1573681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Primeiro Pagamento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B6E732-8825-4493-A725-8598B6709CA5}"/>
              </a:ext>
            </a:extLst>
          </p:cNvPr>
          <p:cNvSpPr txBox="1"/>
          <p:nvPr/>
        </p:nvSpPr>
        <p:spPr>
          <a:xfrm>
            <a:off x="4671334" y="3524620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Início da execução do plano 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B2AAA2C3-4546-45D8-864C-7D29B3FA198F}"/>
              </a:ext>
            </a:extLst>
          </p:cNvPr>
          <p:cNvCxnSpPr>
            <a:cxnSpLocks/>
          </p:cNvCxnSpPr>
          <p:nvPr/>
        </p:nvCxnSpPr>
        <p:spPr>
          <a:xfrm>
            <a:off x="7767492" y="3773521"/>
            <a:ext cx="0" cy="16986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D4DEF2-8B77-4824-BEF6-366F9A94B4F9}"/>
              </a:ext>
            </a:extLst>
          </p:cNvPr>
          <p:cNvSpPr txBox="1"/>
          <p:nvPr/>
        </p:nvSpPr>
        <p:spPr>
          <a:xfrm>
            <a:off x="7637470" y="3617909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Início dos pagamentos mensais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953A67A-65E7-4315-A8C7-8CB046478E62}"/>
              </a:ext>
            </a:extLst>
          </p:cNvPr>
          <p:cNvSpPr txBox="1"/>
          <p:nvPr/>
        </p:nvSpPr>
        <p:spPr>
          <a:xfrm>
            <a:off x="6762751" y="3117355"/>
            <a:ext cx="1269900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Primeira verificação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5352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DFFD09A-530B-41B8-A1DD-5823F694E4E3}"/>
              </a:ext>
            </a:extLst>
          </p:cNvPr>
          <p:cNvCxnSpPr>
            <a:cxnSpLocks/>
          </p:cNvCxnSpPr>
          <p:nvPr/>
        </p:nvCxnSpPr>
        <p:spPr>
          <a:xfrm flipH="1">
            <a:off x="9303642" y="2209322"/>
            <a:ext cx="13847" cy="3388501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C181BE-9556-4BC5-A277-F39DC69C3F27}"/>
              </a:ext>
            </a:extLst>
          </p:cNvPr>
          <p:cNvSpPr txBox="1"/>
          <p:nvPr/>
        </p:nvSpPr>
        <p:spPr>
          <a:xfrm>
            <a:off x="7963527" y="2075099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734757-D250-4E1B-B784-FCDFDB3F6277}"/>
              </a:ext>
            </a:extLst>
          </p:cNvPr>
          <p:cNvSpPr txBox="1"/>
          <p:nvPr/>
        </p:nvSpPr>
        <p:spPr>
          <a:xfrm>
            <a:off x="9273260" y="2426517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03B45E1-53EF-4557-8B6E-964C6CB2A12D}"/>
              </a:ext>
            </a:extLst>
          </p:cNvPr>
          <p:cNvSpPr txBox="1"/>
          <p:nvPr/>
        </p:nvSpPr>
        <p:spPr>
          <a:xfrm>
            <a:off x="9317489" y="1227002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D14DB987-E131-4E29-AA3C-F0E0B0F55403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Como funcionará?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D3E0D94-7DBC-4E53-8CC4-852C3E19A6DD}"/>
              </a:ext>
            </a:extLst>
          </p:cNvPr>
          <p:cNvSpPr txBox="1"/>
          <p:nvPr/>
        </p:nvSpPr>
        <p:spPr>
          <a:xfrm>
            <a:off x="8063785" y="1391531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CC127E6-1101-4E8E-AC85-38FDAAE3727A}"/>
              </a:ext>
            </a:extLst>
          </p:cNvPr>
          <p:cNvSpPr txBox="1"/>
          <p:nvPr/>
        </p:nvSpPr>
        <p:spPr>
          <a:xfrm>
            <a:off x="9273260" y="1889134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01E953F-E423-4DD7-AC91-7ADE227DD9D4}"/>
              </a:ext>
            </a:extLst>
          </p:cNvPr>
          <p:cNvSpPr txBox="1"/>
          <p:nvPr/>
        </p:nvSpPr>
        <p:spPr>
          <a:xfrm>
            <a:off x="8032651" y="2693116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07AF718-739A-4BDE-B29F-2983E216294E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76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A partir da a primeira verificação, seis meses após o pagamento da parcela única inicial, começará os pagamentos mensais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/>
              <a:t>para </a:t>
            </a:r>
            <a:r>
              <a:rPr lang="pt-BR" sz="3600" b="1" dirty="0"/>
              <a:t>2 hectares</a:t>
            </a:r>
            <a:r>
              <a:rPr lang="pt-BR" sz="3600" dirty="0"/>
              <a:t>, </a:t>
            </a:r>
            <a:r>
              <a:rPr lang="pt-BR" dirty="0"/>
              <a:t>total de </a:t>
            </a:r>
            <a:r>
              <a:rPr lang="pt-BR" b="1" dirty="0"/>
              <a:t>R$ 24.200,00</a:t>
            </a:r>
            <a:r>
              <a:rPr lang="pt-BR" dirty="0"/>
              <a:t>, divididos em</a:t>
            </a:r>
            <a:endParaRPr lang="pt-BR" sz="3600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0E6A19E-1951-42B7-8C51-932172937852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Pagamentos das parcelas mensais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26BC56C-D14F-4A50-8E42-81F31A2CD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" y="4434214"/>
            <a:ext cx="11954596" cy="1771882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5D7F7FA-9C65-4E9C-B567-54573574CAB0}"/>
              </a:ext>
            </a:extLst>
          </p:cNvPr>
          <p:cNvSpPr/>
          <p:nvPr/>
        </p:nvSpPr>
        <p:spPr>
          <a:xfrm>
            <a:off x="11171208" y="5934974"/>
            <a:ext cx="842521" cy="2711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28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8660D4B9-DEDF-4BD3-8D92-B1F147160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8188" y="1764448"/>
            <a:ext cx="6086475" cy="4619625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958970" y="1956816"/>
            <a:ext cx="10985693" cy="423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3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2400" dirty="0">
              <a:latin typeface="inherit"/>
            </a:endParaRPr>
          </a:p>
        </p:txBody>
      </p:sp>
      <p:pic>
        <p:nvPicPr>
          <p:cNvPr id="13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" r="3956"/>
          <a:stretch/>
        </p:blipFill>
        <p:spPr>
          <a:xfrm>
            <a:off x="409234" y="2753098"/>
            <a:ext cx="5181600" cy="3200208"/>
          </a:xfr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6A6AB3AE-0520-456D-94FC-526B8FAE2B7B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Repovoamento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179EE58-9B44-4C40-A31B-1F8242696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1115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CBF47C-4083-4E33-B312-902C475BB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34700" cy="466725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A partir da a primeira verificação, seis meses após o pagamento da parcela única inicial, começará os pagamentos mensais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3600" dirty="0"/>
              <a:t>para </a:t>
            </a:r>
            <a:r>
              <a:rPr lang="pt-BR" sz="3600" b="1" dirty="0"/>
              <a:t>3 hectares</a:t>
            </a:r>
            <a:r>
              <a:rPr lang="pt-BR" sz="3600" dirty="0"/>
              <a:t>, </a:t>
            </a:r>
            <a:r>
              <a:rPr lang="pt-BR" dirty="0"/>
              <a:t>total de </a:t>
            </a:r>
            <a:r>
              <a:rPr lang="pt-BR" b="1" dirty="0"/>
              <a:t>R$ 36.300,00</a:t>
            </a:r>
            <a:r>
              <a:rPr lang="pt-BR" dirty="0"/>
              <a:t>, divididos em</a:t>
            </a:r>
            <a:endParaRPr lang="pt-BR" sz="3600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40E6A19E-1951-42B7-8C51-932172937852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Pagamentos das parcelas mensais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F10A4FA-8D6E-40CB-820D-0E8ADECFD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3" y="4439663"/>
            <a:ext cx="11954596" cy="177188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79D3EB7D-1C3A-4D76-80EF-A5D7B43C5E63}"/>
              </a:ext>
            </a:extLst>
          </p:cNvPr>
          <p:cNvSpPr/>
          <p:nvPr/>
        </p:nvSpPr>
        <p:spPr>
          <a:xfrm>
            <a:off x="11171208" y="5934974"/>
            <a:ext cx="842521" cy="27112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6465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m 27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443222A-7173-4BDD-8A3E-8F68775B4085}"/>
              </a:ext>
            </a:extLst>
          </p:cNvPr>
          <p:cNvSpPr txBox="1"/>
          <p:nvPr/>
        </p:nvSpPr>
        <p:spPr>
          <a:xfrm>
            <a:off x="-9241" y="2616292"/>
            <a:ext cx="1426423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Lançamento do Edital Público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B4A4FD-C946-443E-B3F5-EA73E624B9AD}"/>
              </a:ext>
            </a:extLst>
          </p:cNvPr>
          <p:cNvSpPr txBox="1"/>
          <p:nvPr/>
        </p:nvSpPr>
        <p:spPr>
          <a:xfrm>
            <a:off x="774406" y="3880467"/>
            <a:ext cx="1071693" cy="4086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Inscrição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A6A56F2-55C6-4345-A9C9-8A5B35C0B8D5}"/>
              </a:ext>
            </a:extLst>
          </p:cNvPr>
          <p:cNvSpPr txBox="1"/>
          <p:nvPr/>
        </p:nvSpPr>
        <p:spPr>
          <a:xfrm>
            <a:off x="2501446" y="3879367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Elaboração do plano de ação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3CD5F6D7-D985-4FCC-972A-8945CFDEF4E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703971" y="3637848"/>
            <a:ext cx="0" cy="1720917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55D3C8A3-1231-4077-ADAA-3F8358338743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1310253" y="4289090"/>
            <a:ext cx="0" cy="154502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836AF73-B7BE-4302-94AB-B197FF3D043D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2240563" y="3773521"/>
            <a:ext cx="1" cy="17419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ABE0B9D4-5188-479A-AD48-ABC7F1AD1C4E}"/>
              </a:ext>
            </a:extLst>
          </p:cNvPr>
          <p:cNvCxnSpPr>
            <a:cxnSpLocks/>
          </p:cNvCxnSpPr>
          <p:nvPr/>
        </p:nvCxnSpPr>
        <p:spPr>
          <a:xfrm>
            <a:off x="3288287" y="4886190"/>
            <a:ext cx="0" cy="848354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E7106C08-061E-46A8-B998-1026054CD74D}"/>
              </a:ext>
            </a:extLst>
          </p:cNvPr>
          <p:cNvSpPr txBox="1"/>
          <p:nvPr/>
        </p:nvSpPr>
        <p:spPr>
          <a:xfrm>
            <a:off x="2986027" y="2100977"/>
            <a:ext cx="3194856" cy="1328023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Assinatura do contrato de prestação de serviços ambientais com a Fundação Florestal</a:t>
            </a:r>
          </a:p>
        </p:txBody>
      </p:sp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5A39B23E-1ED1-48B3-873B-7B1522957502}"/>
              </a:ext>
            </a:extLst>
          </p:cNvPr>
          <p:cNvCxnSpPr>
            <a:cxnSpLocks/>
            <a:stCxn id="38" idx="2"/>
          </p:cNvCxnSpPr>
          <p:nvPr/>
        </p:nvCxnSpPr>
        <p:spPr>
          <a:xfrm flipH="1">
            <a:off x="4583454" y="3429000"/>
            <a:ext cx="1" cy="202894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>
            <a:extLst>
              <a:ext uri="{FF2B5EF4-FFF2-40B4-BE49-F238E27FC236}">
                <a16:creationId xmlns:a16="http://schemas.microsoft.com/office/drawing/2014/main" id="{2E167CE7-DBEF-4A47-9474-C12E49A5C903}"/>
              </a:ext>
            </a:extLst>
          </p:cNvPr>
          <p:cNvCxnSpPr>
            <a:cxnSpLocks/>
          </p:cNvCxnSpPr>
          <p:nvPr/>
        </p:nvCxnSpPr>
        <p:spPr>
          <a:xfrm flipH="1">
            <a:off x="6030353" y="4429681"/>
            <a:ext cx="2750" cy="1158381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966B6388-518C-4860-AB96-753B2237007B}"/>
              </a:ext>
            </a:extLst>
          </p:cNvPr>
          <p:cNvSpPr txBox="1"/>
          <p:nvPr/>
        </p:nvSpPr>
        <p:spPr>
          <a:xfrm>
            <a:off x="5895551" y="4209505"/>
            <a:ext cx="1573681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Primeiro Pagamento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FB6E732-8825-4493-A725-8598B6709CA5}"/>
              </a:ext>
            </a:extLst>
          </p:cNvPr>
          <p:cNvSpPr txBox="1"/>
          <p:nvPr/>
        </p:nvSpPr>
        <p:spPr>
          <a:xfrm>
            <a:off x="4671334" y="3524620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Início da execução do plano </a:t>
            </a:r>
          </a:p>
        </p:txBody>
      </p:sp>
      <p:cxnSp>
        <p:nvCxnSpPr>
          <p:cNvPr id="50" name="Conector de Seta Reta 49">
            <a:extLst>
              <a:ext uri="{FF2B5EF4-FFF2-40B4-BE49-F238E27FC236}">
                <a16:creationId xmlns:a16="http://schemas.microsoft.com/office/drawing/2014/main" id="{B2AAA2C3-4546-45D8-864C-7D29B3FA198F}"/>
              </a:ext>
            </a:extLst>
          </p:cNvPr>
          <p:cNvCxnSpPr>
            <a:cxnSpLocks/>
          </p:cNvCxnSpPr>
          <p:nvPr/>
        </p:nvCxnSpPr>
        <p:spPr>
          <a:xfrm>
            <a:off x="7767492" y="3773521"/>
            <a:ext cx="0" cy="16986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D4DEF2-8B77-4824-BEF6-366F9A94B4F9}"/>
              </a:ext>
            </a:extLst>
          </p:cNvPr>
          <p:cNvSpPr txBox="1"/>
          <p:nvPr/>
        </p:nvSpPr>
        <p:spPr>
          <a:xfrm>
            <a:off x="7637470" y="3617909"/>
            <a:ext cx="1573681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Início dos pagamentos mensais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953A67A-65E7-4315-A8C7-8CB046478E62}"/>
              </a:ext>
            </a:extLst>
          </p:cNvPr>
          <p:cNvSpPr txBox="1"/>
          <p:nvPr/>
        </p:nvSpPr>
        <p:spPr>
          <a:xfrm>
            <a:off x="6762751" y="3117355"/>
            <a:ext cx="1269900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Primeira verificação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0B5DCE37-72FF-477F-8288-83189E3A3F69}"/>
              </a:ext>
            </a:extLst>
          </p:cNvPr>
          <p:cNvSpPr txBox="1"/>
          <p:nvPr/>
        </p:nvSpPr>
        <p:spPr>
          <a:xfrm>
            <a:off x="1156153" y="1535240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Avaliação das inscrições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4B4E5802-26F8-43EC-826B-40E2245D40F7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1787031" y="2556796"/>
            <a:ext cx="17496" cy="2801969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>
            <a:extLst>
              <a:ext uri="{FF2B5EF4-FFF2-40B4-BE49-F238E27FC236}">
                <a16:creationId xmlns:a16="http://schemas.microsoft.com/office/drawing/2014/main" id="{4DFFD09A-530B-41B8-A1DD-5823F694E4E3}"/>
              </a:ext>
            </a:extLst>
          </p:cNvPr>
          <p:cNvCxnSpPr>
            <a:cxnSpLocks/>
          </p:cNvCxnSpPr>
          <p:nvPr/>
        </p:nvCxnSpPr>
        <p:spPr>
          <a:xfrm flipH="1">
            <a:off x="9303642" y="2209322"/>
            <a:ext cx="13847" cy="3388501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7C181BE-9556-4BC5-A277-F39DC69C3F27}"/>
              </a:ext>
            </a:extLst>
          </p:cNvPr>
          <p:cNvSpPr txBox="1"/>
          <p:nvPr/>
        </p:nvSpPr>
        <p:spPr>
          <a:xfrm>
            <a:off x="7963527" y="2075099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734757-D250-4E1B-B784-FCDFDB3F6277}"/>
              </a:ext>
            </a:extLst>
          </p:cNvPr>
          <p:cNvSpPr txBox="1"/>
          <p:nvPr/>
        </p:nvSpPr>
        <p:spPr>
          <a:xfrm>
            <a:off x="9273260" y="2426517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03B45E1-53EF-4557-8B6E-964C6CB2A12D}"/>
              </a:ext>
            </a:extLst>
          </p:cNvPr>
          <p:cNvSpPr txBox="1"/>
          <p:nvPr/>
        </p:nvSpPr>
        <p:spPr>
          <a:xfrm>
            <a:off x="9317489" y="1227002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Verificações periódicas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8B4695-6A4E-4820-8F9B-5AEE49A60313}"/>
              </a:ext>
            </a:extLst>
          </p:cNvPr>
          <p:cNvSpPr txBox="1"/>
          <p:nvPr/>
        </p:nvSpPr>
        <p:spPr>
          <a:xfrm>
            <a:off x="1592189" y="2751965"/>
            <a:ext cx="1296748" cy="1021556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/>
              <a:t>Divulgação do resultado</a:t>
            </a:r>
          </a:p>
        </p:txBody>
      </p:sp>
      <p:sp>
        <p:nvSpPr>
          <p:cNvPr id="29" name="Título 1">
            <a:extLst>
              <a:ext uri="{FF2B5EF4-FFF2-40B4-BE49-F238E27FC236}">
                <a16:creationId xmlns:a16="http://schemas.microsoft.com/office/drawing/2014/main" id="{D14DB987-E131-4E29-AA3C-F0E0B0F55403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Como funcionará?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2D3E0D94-7DBC-4E53-8CC4-852C3E19A6DD}"/>
              </a:ext>
            </a:extLst>
          </p:cNvPr>
          <p:cNvSpPr txBox="1"/>
          <p:nvPr/>
        </p:nvSpPr>
        <p:spPr>
          <a:xfrm>
            <a:off x="8063785" y="1391531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8CC127E6-1101-4E8E-AC85-38FDAAE3727A}"/>
              </a:ext>
            </a:extLst>
          </p:cNvPr>
          <p:cNvSpPr txBox="1"/>
          <p:nvPr/>
        </p:nvSpPr>
        <p:spPr>
          <a:xfrm>
            <a:off x="9273260" y="1889134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01E953F-E423-4DD7-AC91-7ADE227DD9D4}"/>
              </a:ext>
            </a:extLst>
          </p:cNvPr>
          <p:cNvSpPr txBox="1"/>
          <p:nvPr/>
        </p:nvSpPr>
        <p:spPr>
          <a:xfrm>
            <a:off x="8032651" y="2693116"/>
            <a:ext cx="1411175" cy="715089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Pagamentos mensais</a:t>
            </a:r>
          </a:p>
        </p:txBody>
      </p: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FB57BB9F-A8D6-48F1-989E-4EA5635B0CFD}"/>
              </a:ext>
            </a:extLst>
          </p:cNvPr>
          <p:cNvCxnSpPr>
            <a:cxnSpLocks/>
          </p:cNvCxnSpPr>
          <p:nvPr/>
        </p:nvCxnSpPr>
        <p:spPr>
          <a:xfrm>
            <a:off x="10995433" y="3899163"/>
            <a:ext cx="0" cy="169866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F948903-52F9-4AAB-BB07-BE275408C36C}"/>
              </a:ext>
            </a:extLst>
          </p:cNvPr>
          <p:cNvSpPr txBox="1"/>
          <p:nvPr/>
        </p:nvSpPr>
        <p:spPr>
          <a:xfrm>
            <a:off x="9867178" y="4182718"/>
            <a:ext cx="1158101" cy="578882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Após o fim do projeto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18F3018E-A6FE-425D-AE87-485EF92BDE58}"/>
              </a:ext>
            </a:extLst>
          </p:cNvPr>
          <p:cNvSpPr txBox="1"/>
          <p:nvPr/>
        </p:nvSpPr>
        <p:spPr>
          <a:xfrm>
            <a:off x="9846008" y="3296679"/>
            <a:ext cx="1306492" cy="919401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Manter 600/ha juçaras frutificando por 3 anos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26829CC-F3E6-439E-A52A-11833612C761}"/>
              </a:ext>
            </a:extLst>
          </p:cNvPr>
          <p:cNvSpPr txBox="1"/>
          <p:nvPr/>
        </p:nvSpPr>
        <p:spPr>
          <a:xfrm>
            <a:off x="10904294" y="3749951"/>
            <a:ext cx="1287706" cy="919401"/>
          </a:xfrm>
          <a:prstGeom prst="roundRect">
            <a:avLst/>
          </a:prstGeom>
          <a:solidFill>
            <a:schemeClr val="accent6">
              <a:alpha val="32941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Podendo tirar palmito, mas mantendo sempre 200</a:t>
            </a:r>
          </a:p>
        </p:txBody>
      </p: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507AF718-739A-4BDE-B29F-2983E216294E}"/>
              </a:ext>
            </a:extLst>
          </p:cNvPr>
          <p:cNvCxnSpPr>
            <a:cxnSpLocks/>
          </p:cNvCxnSpPr>
          <p:nvPr/>
        </p:nvCxnSpPr>
        <p:spPr>
          <a:xfrm>
            <a:off x="0" y="5501428"/>
            <a:ext cx="12192000" cy="0"/>
          </a:xfrm>
          <a:prstGeom prst="straightConnector1">
            <a:avLst/>
          </a:prstGeom>
          <a:ln w="6350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1513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>
            <a:extLst>
              <a:ext uri="{FF2B5EF4-FFF2-40B4-BE49-F238E27FC236}">
                <a16:creationId xmlns:a16="http://schemas.microsoft.com/office/drawing/2014/main" id="{F1244947-7718-4F6B-A054-AE4462270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19" y="2178303"/>
            <a:ext cx="1187275" cy="116651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686" y="3297338"/>
            <a:ext cx="1159377" cy="11402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66" y="2033894"/>
            <a:ext cx="1167759" cy="114629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558" r="7436" b="4743"/>
          <a:stretch/>
        </p:blipFill>
        <p:spPr>
          <a:xfrm>
            <a:off x="8534873" y="1977467"/>
            <a:ext cx="1086744" cy="114765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37" y="3312920"/>
            <a:ext cx="1063942" cy="113776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27" y="5034580"/>
            <a:ext cx="1182328" cy="116164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76" y="3663541"/>
            <a:ext cx="1158017" cy="113776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267" y="4975048"/>
            <a:ext cx="1159784" cy="114076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54" y="2001295"/>
            <a:ext cx="1176828" cy="115624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074" y="4969522"/>
            <a:ext cx="1166700" cy="1146295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76" y="3481266"/>
            <a:ext cx="1166700" cy="1146295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82" y="4956261"/>
            <a:ext cx="1166700" cy="1146295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374" y="1886167"/>
            <a:ext cx="1166700" cy="1146295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80" y="3427958"/>
            <a:ext cx="1153152" cy="1132984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857" y="4793425"/>
            <a:ext cx="1111326" cy="1138633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587" y="2908118"/>
            <a:ext cx="1166700" cy="114629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"/>
          <a:stretch/>
        </p:blipFill>
        <p:spPr>
          <a:xfrm>
            <a:off x="10209085" y="1451292"/>
            <a:ext cx="1138534" cy="11557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5"/>
          <a:stretch/>
        </p:blipFill>
        <p:spPr>
          <a:xfrm flipH="1">
            <a:off x="10476256" y="4355490"/>
            <a:ext cx="1205769" cy="1128577"/>
          </a:xfrm>
          <a:prstGeom prst="rect">
            <a:avLst/>
          </a:prstGeom>
        </p:spPr>
      </p:pic>
      <p:sp>
        <p:nvSpPr>
          <p:cNvPr id="24" name="Título 1">
            <a:extLst>
              <a:ext uri="{FF2B5EF4-FFF2-40B4-BE49-F238E27FC236}">
                <a16:creationId xmlns:a16="http://schemas.microsoft.com/office/drawing/2014/main" id="{1455CEA8-DEFF-44E9-A29E-ACDB0BE9F13F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Equipe Fundação Florestal (GT-Juçara)</a:t>
            </a:r>
          </a:p>
        </p:txBody>
      </p:sp>
    </p:spTree>
    <p:extLst>
      <p:ext uri="{BB962C8B-B14F-4D97-AF65-F5344CB8AC3E}">
        <p14:creationId xmlns:p14="http://schemas.microsoft.com/office/powerpoint/2010/main" val="1206692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5EBB1C8-8E42-47D5-ABD1-3A0A1C599E7A}"/>
              </a:ext>
            </a:extLst>
          </p:cNvPr>
          <p:cNvSpPr txBox="1">
            <a:spLocks/>
          </p:cNvSpPr>
          <p:nvPr/>
        </p:nvSpPr>
        <p:spPr>
          <a:xfrm>
            <a:off x="442414" y="651903"/>
            <a:ext cx="10515600" cy="312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Dúvidas? </a:t>
            </a:r>
          </a:p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Perguntas?</a:t>
            </a:r>
          </a:p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Sugestões?</a:t>
            </a:r>
          </a:p>
        </p:txBody>
      </p:sp>
    </p:spTree>
    <p:extLst>
      <p:ext uri="{BB962C8B-B14F-4D97-AF65-F5344CB8AC3E}">
        <p14:creationId xmlns:p14="http://schemas.microsoft.com/office/powerpoint/2010/main" val="3671453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0F0CDCE-E396-4871-954C-41C70F6B3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4960AE4-BC46-4BAB-8343-247E72D84D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499" y="1058364"/>
            <a:ext cx="5147733" cy="514773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8E6A89A6-78FF-4D91-9D3A-0DF7C20930D8}"/>
              </a:ext>
            </a:extLst>
          </p:cNvPr>
          <p:cNvSpPr txBox="1">
            <a:spLocks/>
          </p:cNvSpPr>
          <p:nvPr/>
        </p:nvSpPr>
        <p:spPr>
          <a:xfrm>
            <a:off x="442414" y="651903"/>
            <a:ext cx="10515600" cy="3124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Dúvidas? </a:t>
            </a:r>
          </a:p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Perguntas?</a:t>
            </a:r>
          </a:p>
          <a:p>
            <a:pPr marL="14351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/>
              </a:rPr>
              <a:t>Sugestões?</a:t>
            </a:r>
          </a:p>
        </p:txBody>
      </p: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138F77A6-D140-4537-8749-1A91A659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872472"/>
            <a:ext cx="3875617" cy="1317595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dirty="0"/>
              <a:t>Formulário online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/>
              <a:t>E-mail: projucara@fflorestal.sp.gov.br</a:t>
            </a:r>
            <a:endParaRPr lang="pt-BR" dirty="0"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  <a:p>
            <a:pPr marL="0" indent="0">
              <a:lnSpc>
                <a:spcPct val="15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05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BCE278E-344E-479F-ACB5-ED00A1D7D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-203" t="5254" r="203" b="-5254"/>
          <a:stretch/>
        </p:blipFill>
        <p:spPr>
          <a:xfrm>
            <a:off x="442414" y="1792954"/>
            <a:ext cx="3255832" cy="4663014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72F64FC-C61E-4C5F-B6CB-622DC7204AD7}"/>
              </a:ext>
            </a:extLst>
          </p:cNvPr>
          <p:cNvSpPr txBox="1">
            <a:spLocks/>
          </p:cNvSpPr>
          <p:nvPr/>
        </p:nvSpPr>
        <p:spPr>
          <a:xfrm>
            <a:off x="5142622" y="1678008"/>
            <a:ext cx="69616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b="1" dirty="0">
                <a:latin typeface="+mj-lt"/>
              </a:rPr>
              <a:t>1 ÁRVORE para extração do palmito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dirty="0">
                <a:latin typeface="+mj-lt"/>
              </a:rPr>
              <a:t>1 haste = R$ 5,00 a R$ 10,00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dirty="0">
                <a:latin typeface="+mj-lt"/>
              </a:rPr>
              <a:t>Total: R$ 5,00 à R$ 10,00 / árvore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pt-BR" b="1" dirty="0">
                <a:latin typeface="+mj-lt"/>
              </a:rPr>
              <a:t>1 x só, a extração implica na morte da planta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b="1" dirty="0">
              <a:latin typeface="+mj-lt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pt-BR" dirty="0">
              <a:latin typeface="+mj-lt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853A2E00-975D-455A-81D7-3968914C7981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marL="144000">
              <a:lnSpc>
                <a:spcPct val="90000"/>
              </a:lnSpc>
              <a:spcBef>
                <a:spcPts val="600"/>
              </a:spcBef>
              <a:buNone/>
              <a:defRPr sz="4800">
                <a:solidFill>
                  <a:srgbClr val="92D05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pt-BR" dirty="0"/>
              <a:t>Vale a pena conservar?</a:t>
            </a:r>
          </a:p>
        </p:txBody>
      </p:sp>
    </p:spTree>
    <p:extLst>
      <p:ext uri="{BB962C8B-B14F-4D97-AF65-F5344CB8AC3E}">
        <p14:creationId xmlns:p14="http://schemas.microsoft.com/office/powerpoint/2010/main" val="2112065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CA4810C7-43D1-4243-B470-D1AD474E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39" y="5690806"/>
            <a:ext cx="1266825" cy="800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27" y="4616197"/>
            <a:ext cx="1266825" cy="8001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71" y="2448241"/>
            <a:ext cx="545593" cy="193710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275" y="2031089"/>
            <a:ext cx="2062591" cy="98049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5"/>
          <a:srcRect t="2268" r="-1321"/>
          <a:stretch/>
        </p:blipFill>
        <p:spPr>
          <a:xfrm>
            <a:off x="984304" y="2031088"/>
            <a:ext cx="3278997" cy="3866791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548640" y="1660661"/>
            <a:ext cx="3867912" cy="4473116"/>
          </a:xfrm>
          <a:prstGeom prst="ellipse">
            <a:avLst/>
          </a:prstGeom>
          <a:noFill/>
          <a:ln w="19050">
            <a:solidFill>
              <a:srgbClr val="AA2C6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B0F0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 rot="16200000">
            <a:off x="-2009534" y="4354587"/>
            <a:ext cx="443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Imagem: Diretrizes Técnicas para Boas Práticas de Manejo </a:t>
            </a:r>
          </a:p>
          <a:p>
            <a:r>
              <a:rPr lang="pt-BR" sz="1400" dirty="0"/>
              <a:t>da Palmeira Juçara (Euterpe </a:t>
            </a:r>
            <a:r>
              <a:rPr lang="pt-BR" sz="1400" dirty="0" err="1"/>
              <a:t>edulis</a:t>
            </a:r>
            <a:r>
              <a:rPr lang="pt-BR" sz="1400" dirty="0"/>
              <a:t> Mart.)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9563A3-C56A-43F3-BBBE-3414D78E2984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Vale a pena conservar?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2815" y="1687662"/>
            <a:ext cx="6889722" cy="45536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latin typeface="+mj-lt"/>
              </a:rPr>
              <a:t>1 ÁRVORE para coleta de frutos e sementes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+mj-lt"/>
              </a:rPr>
              <a:t>4 kg fruto = 3 kg semente + 1 kg polpa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+mj-lt"/>
              </a:rPr>
              <a:t>1kg de polpa: R$18,00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+mj-lt"/>
              </a:rPr>
              <a:t>3 kg semente: R$22,50 (7,50/kg)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latin typeface="+mj-lt"/>
              </a:rPr>
              <a:t>Total: R$ 40,50/ árvore/ ano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latin typeface="+mj-lt"/>
              </a:rPr>
              <a:t>+ alimento animais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latin typeface="+mj-lt"/>
              </a:rPr>
              <a:t>+ dispersão sementes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504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>
            <a:extLst>
              <a:ext uri="{FF2B5EF4-FFF2-40B4-BE49-F238E27FC236}">
                <a16:creationId xmlns:a16="http://schemas.microsoft.com/office/drawing/2014/main" id="{CA4810C7-43D1-4243-B470-D1AD474ED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39" y="5690806"/>
            <a:ext cx="1266825" cy="8001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827" y="4616197"/>
            <a:ext cx="1266825" cy="8001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371" y="2448241"/>
            <a:ext cx="545593" cy="193710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275" y="2031089"/>
            <a:ext cx="2062591" cy="980494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 rotWithShape="1">
          <a:blip r:embed="rId5"/>
          <a:srcRect t="2268" r="-1321"/>
          <a:stretch/>
        </p:blipFill>
        <p:spPr>
          <a:xfrm>
            <a:off x="984304" y="2031088"/>
            <a:ext cx="3278997" cy="3866791"/>
          </a:xfrm>
          <a:prstGeom prst="rect">
            <a:avLst/>
          </a:prstGeom>
        </p:spPr>
      </p:pic>
      <p:sp>
        <p:nvSpPr>
          <p:cNvPr id="24" name="Elipse 23"/>
          <p:cNvSpPr/>
          <p:nvPr/>
        </p:nvSpPr>
        <p:spPr>
          <a:xfrm>
            <a:off x="548640" y="1660661"/>
            <a:ext cx="3867912" cy="4473116"/>
          </a:xfrm>
          <a:prstGeom prst="ellipse">
            <a:avLst/>
          </a:prstGeom>
          <a:noFill/>
          <a:ln w="19050">
            <a:solidFill>
              <a:srgbClr val="AA2C62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00B0F0"/>
                </a:solidFill>
                <a:prstDash val="dash"/>
              </a:ln>
              <a:solidFill>
                <a:schemeClr val="bg1"/>
              </a:solidFill>
            </a:endParaRPr>
          </a:p>
        </p:txBody>
      </p:sp>
      <p:sp>
        <p:nvSpPr>
          <p:cNvPr id="34" name="CaixaDeTexto 33"/>
          <p:cNvSpPr txBox="1"/>
          <p:nvPr/>
        </p:nvSpPr>
        <p:spPr>
          <a:xfrm rot="16200000">
            <a:off x="-2009534" y="4354587"/>
            <a:ext cx="44343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/>
              <a:t>Imagem: Diretrizes Técnicas para Boas Práticas de Manejo </a:t>
            </a:r>
          </a:p>
          <a:p>
            <a:r>
              <a:rPr lang="pt-BR" sz="1400" dirty="0"/>
              <a:t>da Palmeira Juçara (Euterpe </a:t>
            </a:r>
            <a:r>
              <a:rPr lang="pt-BR" sz="1400" dirty="0" err="1"/>
              <a:t>edulis</a:t>
            </a:r>
            <a:r>
              <a:rPr lang="pt-BR" sz="1400" dirty="0"/>
              <a:t> Mart.)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619563A3-C56A-43F3-BBBE-3414D78E2984}"/>
              </a:ext>
            </a:extLst>
          </p:cNvPr>
          <p:cNvSpPr txBox="1">
            <a:spLocks/>
          </p:cNvSpPr>
          <p:nvPr/>
        </p:nvSpPr>
        <p:spPr>
          <a:xfrm>
            <a:off x="442414" y="6519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4000"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Vale a pena conservar?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B21B98D7-9A08-4A86-92BA-DFE2CA43BE9C}"/>
              </a:ext>
            </a:extLst>
          </p:cNvPr>
          <p:cNvGrpSpPr/>
          <p:nvPr/>
        </p:nvGrpSpPr>
        <p:grpSpPr>
          <a:xfrm>
            <a:off x="5861274" y="-47353"/>
            <a:ext cx="1914176" cy="1914176"/>
            <a:chOff x="6322989" y="1689847"/>
            <a:chExt cx="1914176" cy="1914176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747951BD-8884-4B78-BD98-929AC944E520}"/>
                </a:ext>
              </a:extLst>
            </p:cNvPr>
            <p:cNvSpPr/>
            <p:nvPr/>
          </p:nvSpPr>
          <p:spPr>
            <a:xfrm>
              <a:off x="6322989" y="1689847"/>
              <a:ext cx="1914176" cy="1914176"/>
            </a:xfrm>
            <a:prstGeom prst="ellipse">
              <a:avLst/>
            </a:prstGeom>
            <a:solidFill>
              <a:srgbClr val="8BC145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5" name="Elipse 4">
              <a:extLst>
                <a:ext uri="{FF2B5EF4-FFF2-40B4-BE49-F238E27FC236}">
                  <a16:creationId xmlns:a16="http://schemas.microsoft.com/office/drawing/2014/main" id="{1857287A-937A-4EE2-840D-CD0BB9C34F16}"/>
                </a:ext>
              </a:extLst>
            </p:cNvPr>
            <p:cNvSpPr txBox="1"/>
            <p:nvPr/>
          </p:nvSpPr>
          <p:spPr>
            <a:xfrm>
              <a:off x="6603314" y="1970172"/>
              <a:ext cx="1353526" cy="13535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44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Sim!!</a:t>
              </a:r>
            </a:p>
          </p:txBody>
        </p:sp>
      </p:grp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32815" y="1687662"/>
            <a:ext cx="6889722" cy="455364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b="1" dirty="0">
                <a:latin typeface="+mj-lt"/>
              </a:rPr>
              <a:t>1 ÁRVORE para coleta de frutos e sementes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4 kg fruto = 3 kg semente + 1 kg polpa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1kg de polpa: R$18,00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3 kg semente: R$22,50 (7,50/kg)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Total: R$ 40,50/ árvore/ ano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solidFill>
                  <a:srgbClr val="0070C0"/>
                </a:solidFill>
                <a:latin typeface="+mj-lt"/>
              </a:rPr>
              <a:t>+ alimento animais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b="1" dirty="0">
                <a:solidFill>
                  <a:srgbClr val="0070C0"/>
                </a:solidFill>
                <a:latin typeface="+mj-lt"/>
              </a:rPr>
              <a:t>+ dispersão sementes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>
              <a:latin typeface="+mj-lt"/>
            </a:endParaRPr>
          </a:p>
          <a:p>
            <a:pPr marL="0" indent="0">
              <a:lnSpc>
                <a:spcPct val="100000"/>
              </a:lnSpc>
              <a:buNone/>
            </a:pPr>
            <a:endParaRPr lang="pt-BR" dirty="0">
              <a:latin typeface="+mj-lt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C93F453E-BE0B-4281-8EEC-B5A117BA1C45}"/>
              </a:ext>
            </a:extLst>
          </p:cNvPr>
          <p:cNvGrpSpPr/>
          <p:nvPr/>
        </p:nvGrpSpPr>
        <p:grpSpPr>
          <a:xfrm>
            <a:off x="10277824" y="2396399"/>
            <a:ext cx="1914176" cy="1914176"/>
            <a:chOff x="6322989" y="1689847"/>
            <a:chExt cx="1914176" cy="1914176"/>
          </a:xfrm>
          <a:solidFill>
            <a:schemeClr val="accent4">
              <a:lumMod val="75000"/>
            </a:schemeClr>
          </a:solidFill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42F9F964-FE34-4B7C-A8F3-EA7630812A9D}"/>
                </a:ext>
              </a:extLst>
            </p:cNvPr>
            <p:cNvSpPr/>
            <p:nvPr/>
          </p:nvSpPr>
          <p:spPr>
            <a:xfrm>
              <a:off x="6322989" y="1689847"/>
              <a:ext cx="1914176" cy="1914176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0" name="Elipse 4">
              <a:extLst>
                <a:ext uri="{FF2B5EF4-FFF2-40B4-BE49-F238E27FC236}">
                  <a16:creationId xmlns:a16="http://schemas.microsoft.com/office/drawing/2014/main" id="{6CB6FB52-442A-4A4F-A4D9-2CF942287236}"/>
                </a:ext>
              </a:extLst>
            </p:cNvPr>
            <p:cNvSpPr txBox="1"/>
            <p:nvPr/>
          </p:nvSpPr>
          <p:spPr>
            <a:xfrm>
              <a:off x="6603314" y="1970172"/>
              <a:ext cx="1353526" cy="13535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Ganhos econômicos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7EA1FB6-DB88-4803-85D7-D93C8DF7BB63}"/>
              </a:ext>
            </a:extLst>
          </p:cNvPr>
          <p:cNvGrpSpPr/>
          <p:nvPr/>
        </p:nvGrpSpPr>
        <p:grpSpPr>
          <a:xfrm>
            <a:off x="10277824" y="4919199"/>
            <a:ext cx="1914176" cy="1914176"/>
            <a:chOff x="6322989" y="1689847"/>
            <a:chExt cx="1914176" cy="1914176"/>
          </a:xfrm>
          <a:solidFill>
            <a:srgbClr val="00B0F0"/>
          </a:solidFill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43716A44-1867-43D7-A8A7-84F45C941E11}"/>
                </a:ext>
              </a:extLst>
            </p:cNvPr>
            <p:cNvSpPr/>
            <p:nvPr/>
          </p:nvSpPr>
          <p:spPr>
            <a:xfrm>
              <a:off x="6322989" y="1689847"/>
              <a:ext cx="1914176" cy="1914176"/>
            </a:xfrm>
            <a:prstGeom prst="ellipse">
              <a:avLst/>
            </a:prstGeom>
            <a:grpFill/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3" name="Elipse 4">
              <a:extLst>
                <a:ext uri="{FF2B5EF4-FFF2-40B4-BE49-F238E27FC236}">
                  <a16:creationId xmlns:a16="http://schemas.microsoft.com/office/drawing/2014/main" id="{6F84B06A-8D4E-46FD-9F6D-14B0D54E8F20}"/>
                </a:ext>
              </a:extLst>
            </p:cNvPr>
            <p:cNvSpPr txBox="1"/>
            <p:nvPr/>
          </p:nvSpPr>
          <p:spPr>
            <a:xfrm>
              <a:off x="6603314" y="1970172"/>
              <a:ext cx="1353526" cy="135352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Ganhos ambientais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620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8" y="1225161"/>
            <a:ext cx="1851433" cy="45000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01574" y="2807099"/>
            <a:ext cx="3464447" cy="96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ctr">
              <a:lnSpc>
                <a:spcPct val="100000"/>
              </a:lnSpc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Pró-Juçara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8" name="Imagem 7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76F809AC-8FF6-4BD9-AEE8-22C4D227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269" flipH="1">
            <a:off x="3578537" y="2040875"/>
            <a:ext cx="889396" cy="747083"/>
          </a:xfrm>
          <a:prstGeom prst="rect">
            <a:avLst/>
          </a:prstGeom>
          <a:ln>
            <a:noFill/>
          </a:ln>
        </p:spPr>
      </p:pic>
      <p:pic>
        <p:nvPicPr>
          <p:cNvPr id="10" name="Imagem 9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930FC02-AB21-4938-BE73-5777EB3C1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5" flipH="1" flipV="1">
            <a:off x="3682961" y="4241568"/>
            <a:ext cx="829972" cy="78627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0D89013-80FB-4DA6-9C59-DAC7893F60B6}"/>
              </a:ext>
            </a:extLst>
          </p:cNvPr>
          <p:cNvSpPr txBox="1">
            <a:spLocks/>
          </p:cNvSpPr>
          <p:nvPr/>
        </p:nvSpPr>
        <p:spPr>
          <a:xfrm>
            <a:off x="4607241" y="1559601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3000" dirty="0">
                <a:solidFill>
                  <a:srgbClr val="FFFFFF"/>
                </a:solidFill>
                <a:latin typeface="Arial Narrow"/>
              </a:rPr>
              <a:t>Unidades</a:t>
            </a:r>
            <a:r>
              <a:rPr lang="pt-BR" sz="2800" dirty="0">
                <a:solidFill>
                  <a:srgbClr val="FFFFFF"/>
                </a:solidFill>
                <a:latin typeface="Arial Narrow"/>
              </a:rPr>
              <a:t> de Conservação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BE731F4-AD8D-4259-AA10-99E15383B2FA}"/>
              </a:ext>
            </a:extLst>
          </p:cNvPr>
          <p:cNvSpPr txBox="1">
            <a:spLocks/>
          </p:cNvSpPr>
          <p:nvPr/>
        </p:nvSpPr>
        <p:spPr>
          <a:xfrm>
            <a:off x="4607241" y="4139856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2600" dirty="0">
                <a:solidFill>
                  <a:srgbClr val="FFFFFF"/>
                </a:solidFill>
                <a:latin typeface="Arial Narrow"/>
              </a:rPr>
              <a:t>Propriedades privadas (dentro e no entorno de UC)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52ACA35-7D03-458D-A847-99DEE692999B}"/>
              </a:ext>
            </a:extLst>
          </p:cNvPr>
          <p:cNvSpPr txBox="1">
            <a:spLocks/>
          </p:cNvSpPr>
          <p:nvPr/>
        </p:nvSpPr>
        <p:spPr>
          <a:xfrm>
            <a:off x="8407402" y="1566108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2800" dirty="0">
                <a:solidFill>
                  <a:srgbClr val="FFFFFF"/>
                </a:solidFill>
                <a:latin typeface="Arial Narrow"/>
              </a:rPr>
              <a:t>Repovoamento</a:t>
            </a:r>
          </a:p>
        </p:txBody>
      </p:sp>
      <p:pic>
        <p:nvPicPr>
          <p:cNvPr id="19" name="Imagem 18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8D79BEC4-C7F4-40F3-A22F-80A37173B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 flipH="1">
            <a:off x="8174095" y="1934667"/>
            <a:ext cx="504474" cy="4153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5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9E8EC360-C351-4991-9FF3-C38E4EA8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567" y="0"/>
            <a:ext cx="9172665" cy="68580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8" y="1225161"/>
            <a:ext cx="1851433" cy="4500012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501574" y="2807099"/>
            <a:ext cx="3464447" cy="969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6000" algn="ctr">
              <a:lnSpc>
                <a:spcPct val="100000"/>
              </a:lnSpc>
              <a:spcBef>
                <a:spcPts val="600"/>
              </a:spcBef>
            </a:pPr>
            <a:r>
              <a:rPr lang="pt-BR" sz="4800" dirty="0">
                <a:solidFill>
                  <a:srgbClr val="92D050"/>
                </a:solidFill>
                <a:latin typeface="Arial Narrow" panose="020B0606020202030204" pitchFamily="34" charset="0"/>
              </a:rPr>
              <a:t>Pró-Juçara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/>
          </a:p>
        </p:txBody>
      </p:sp>
      <p:pic>
        <p:nvPicPr>
          <p:cNvPr id="8" name="Imagem 7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76F809AC-8FF6-4BD9-AEE8-22C4D227BA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6269" flipH="1">
            <a:off x="3578537" y="2040875"/>
            <a:ext cx="889396" cy="747083"/>
          </a:xfrm>
          <a:prstGeom prst="rect">
            <a:avLst/>
          </a:prstGeom>
          <a:ln>
            <a:noFill/>
          </a:ln>
        </p:spPr>
      </p:pic>
      <p:pic>
        <p:nvPicPr>
          <p:cNvPr id="10" name="Imagem 9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3930FC02-AB21-4938-BE73-5777EB3C152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35" flipH="1" flipV="1">
            <a:off x="3682961" y="4241568"/>
            <a:ext cx="829972" cy="786271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0D89013-80FB-4DA6-9C59-DAC7893F60B6}"/>
              </a:ext>
            </a:extLst>
          </p:cNvPr>
          <p:cNvSpPr txBox="1">
            <a:spLocks/>
          </p:cNvSpPr>
          <p:nvPr/>
        </p:nvSpPr>
        <p:spPr>
          <a:xfrm>
            <a:off x="4607241" y="1559601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3000" dirty="0">
                <a:solidFill>
                  <a:srgbClr val="FFFFFF"/>
                </a:solidFill>
                <a:latin typeface="Arial Narrow"/>
              </a:rPr>
              <a:t>Unidades</a:t>
            </a:r>
            <a:r>
              <a:rPr lang="pt-BR" sz="2800" dirty="0">
                <a:solidFill>
                  <a:srgbClr val="FFFFFF"/>
                </a:solidFill>
                <a:latin typeface="Arial Narrow"/>
              </a:rPr>
              <a:t> de Conservação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BE731F4-AD8D-4259-AA10-99E15383B2FA}"/>
              </a:ext>
            </a:extLst>
          </p:cNvPr>
          <p:cNvSpPr txBox="1">
            <a:spLocks/>
          </p:cNvSpPr>
          <p:nvPr/>
        </p:nvSpPr>
        <p:spPr>
          <a:xfrm>
            <a:off x="4607241" y="4139856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2600" dirty="0">
                <a:solidFill>
                  <a:srgbClr val="FFFFFF"/>
                </a:solidFill>
                <a:latin typeface="Arial Narrow"/>
              </a:rPr>
              <a:t>Propriedades privadas (dentro e no entorno de UC)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52ACA35-7D03-458D-A847-99DEE692999B}"/>
              </a:ext>
            </a:extLst>
          </p:cNvPr>
          <p:cNvSpPr txBox="1">
            <a:spLocks/>
          </p:cNvSpPr>
          <p:nvPr/>
        </p:nvSpPr>
        <p:spPr>
          <a:xfrm>
            <a:off x="8407402" y="1566108"/>
            <a:ext cx="3673159" cy="1379887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  <a:spcBef>
                <a:spcPts val="0"/>
              </a:spcBef>
            </a:pPr>
            <a:r>
              <a:rPr lang="pt-BR" sz="2800" dirty="0">
                <a:solidFill>
                  <a:srgbClr val="FFFFFF"/>
                </a:solidFill>
                <a:latin typeface="Arial Narrow"/>
              </a:rPr>
              <a:t>Repovoamento</a:t>
            </a:r>
          </a:p>
        </p:txBody>
      </p:sp>
      <p:pic>
        <p:nvPicPr>
          <p:cNvPr id="19" name="Imagem 18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8D79BEC4-C7F4-40F3-A22F-80A37173BA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0" flipH="1">
            <a:off x="8174095" y="1934667"/>
            <a:ext cx="504474" cy="415334"/>
          </a:xfrm>
          <a:prstGeom prst="rect">
            <a:avLst/>
          </a:prstGeom>
          <a:ln>
            <a:noFill/>
          </a:ln>
        </p:spPr>
      </p:pic>
      <p:sp>
        <p:nvSpPr>
          <p:cNvPr id="16" name="Título 1">
            <a:extLst>
              <a:ext uri="{FF2B5EF4-FFF2-40B4-BE49-F238E27FC236}">
                <a16:creationId xmlns:a16="http://schemas.microsoft.com/office/drawing/2014/main" id="{479D17FC-3A3E-44C4-A001-B05AC6D4B879}"/>
              </a:ext>
            </a:extLst>
          </p:cNvPr>
          <p:cNvSpPr txBox="1">
            <a:spLocks/>
          </p:cNvSpPr>
          <p:nvPr/>
        </p:nvSpPr>
        <p:spPr>
          <a:xfrm>
            <a:off x="8628194" y="4139856"/>
            <a:ext cx="3452367" cy="1445914"/>
          </a:xfrm>
          <a:prstGeom prst="roundRect">
            <a:avLst/>
          </a:prstGeom>
          <a:solidFill>
            <a:srgbClr val="993366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/>
              </a:rPr>
              <a:t>Pagamento</a:t>
            </a:r>
            <a:r>
              <a:rPr lang="pt-B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Narrow"/>
              </a:rPr>
              <a:t> por Serviços Ambientais</a:t>
            </a:r>
          </a:p>
        </p:txBody>
      </p:sp>
      <p:pic>
        <p:nvPicPr>
          <p:cNvPr id="17" name="Imagem 16" descr="Desenho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A91D764F-707D-4707-9CEC-D1BE9B430B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4430" flipH="1" flipV="1">
            <a:off x="8197340" y="4990985"/>
            <a:ext cx="504474" cy="5762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7768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96DB99292F6F4BAE65BA13689A5BA0" ma:contentTypeVersion="10" ma:contentTypeDescription="Create a new document." ma:contentTypeScope="" ma:versionID="9711e000f83b5d84d433edd9cd6fc702">
  <xsd:schema xmlns:xsd="http://www.w3.org/2001/XMLSchema" xmlns:xs="http://www.w3.org/2001/XMLSchema" xmlns:p="http://schemas.microsoft.com/office/2006/metadata/properties" xmlns:ns2="d6f56fb5-e51d-4e18-b255-2eb74ce9a877" xmlns:ns3="4e56fb0e-c5c7-4c41-8bc4-105e43440b63" targetNamespace="http://schemas.microsoft.com/office/2006/metadata/properties" ma:root="true" ma:fieldsID="18a8724302e565026ab003af812970e7" ns2:_="" ns3:_="">
    <xsd:import namespace="d6f56fb5-e51d-4e18-b255-2eb74ce9a877"/>
    <xsd:import namespace="4e56fb0e-c5c7-4c41-8bc4-105e43440b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56fb5-e51d-4e18-b255-2eb74ce9a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56fb0e-c5c7-4c41-8bc4-105e43440b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56fb0e-c5c7-4c41-8bc4-105e43440b63">
      <UserInfo>
        <DisplayName>Rodrigo Levkovicz</DisplayName>
        <AccountId>20</AccountId>
        <AccountType/>
      </UserInfo>
      <UserInfo>
        <DisplayName>Airton Vieira</DisplayName>
        <AccountId>38</AccountId>
        <AccountType/>
      </UserInfo>
      <UserInfo>
        <DisplayName>Wagner Gomes Portilho</DisplayName>
        <AccountId>18</AccountId>
        <AccountType/>
      </UserInfo>
      <UserInfo>
        <DisplayName>Donizetti Borges Barbosa</DisplayName>
        <AccountId>43</AccountId>
        <AccountType/>
      </UserInfo>
      <UserInfo>
        <DisplayName>Rodrigo Jose Silva Aguiar</DisplayName>
        <AccountId>39</AccountId>
        <AccountType/>
      </UserInfo>
      <UserInfo>
        <DisplayName>Carolina Kors Tiberio</DisplayName>
        <AccountId>11</AccountId>
        <AccountType/>
      </UserInfo>
      <UserInfo>
        <DisplayName>Fundacao Florestal - Comunicacao</DisplayName>
        <AccountId>51</AccountId>
        <AccountType/>
      </UserInfo>
      <UserInfo>
        <DisplayName>Gustavo Casoni da Rocha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8598F3D-CF13-4C1D-B1AE-BDE15BA732C4}">
  <ds:schemaRefs>
    <ds:schemaRef ds:uri="4e56fb0e-c5c7-4c41-8bc4-105e43440b63"/>
    <ds:schemaRef ds:uri="d6f56fb5-e51d-4e18-b255-2eb74ce9a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156CA59-A0F6-4674-978A-67024299C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EDCCB7-D0CD-4B82-A41B-B03C4A3A00B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e56fb0e-c5c7-4c41-8bc4-105e43440b63"/>
    <ds:schemaRef ds:uri="http://schemas.microsoft.com/office/2006/documentManagement/types"/>
    <ds:schemaRef ds:uri="d6f56fb5-e51d-4e18-b255-2eb74ce9a877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1794</Words>
  <Application>Microsoft Office PowerPoint</Application>
  <PresentationFormat>Widescreen</PresentationFormat>
  <Paragraphs>310</Paragraphs>
  <Slides>44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é?</vt:lpstr>
      <vt:lpstr>O que é?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Pró-Juçara</dc:title>
  <dc:creator>Gustavo Casoni da Rocha</dc:creator>
  <cp:lastModifiedBy>Gustavo Casoni da Rocha</cp:lastModifiedBy>
  <cp:revision>508</cp:revision>
  <dcterms:created xsi:type="dcterms:W3CDTF">2021-10-07T16:07:32Z</dcterms:created>
  <dcterms:modified xsi:type="dcterms:W3CDTF">2021-11-16T20:35:06Z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0x0101009996DB99292F6F4BAE65BA13689A5BA0</vt:lpwstr>
  </property>
</Properties>
</file>